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9" y="10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41889-D78B-2630-EF3C-1F81BD244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460214-6396-DB52-2B82-19212FCF2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9E911-9633-62D2-01AF-B505F6FF5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70653-F0F6-B4BC-EC32-65AE85B1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9AA56-35D1-735B-D68E-6B437432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1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5640B-0352-E4D9-FD1C-CDF165A8B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0A3D24-AC43-74DB-546A-D4FC0A7CB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731D1-1FF4-CC3C-F406-C044870C2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4E07C-C0E6-6813-3B14-4F369757D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9383F-5B7B-2CE9-CA2F-D50C5FAF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4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23342C-B918-C411-4E9A-621F808478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23C7F2-E142-9D76-A390-CFD807E7A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DA24D-0E6B-BE15-633A-C67D6320F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574A-828A-8D55-2E4E-CF058A8BE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2B6DE-B71A-4A9E-22E6-A5C4B00D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0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211DC-5FF0-635F-1B1D-7CAD6740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B9510-916C-AA09-02C8-5E6DF9D29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307D2-6EBC-228D-B593-5EED0A17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29335-D483-C8DF-1527-FFA5C3E4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46C30-1E32-D6D1-5BB5-B2CEEFC7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1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4D0CB-CB0F-2EF1-3145-53A3255C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A86B1E-F58D-5C53-F720-C1C03B305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CCB36-0551-F1E9-A60F-BA2F8F376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FA86F-5D7D-0C2A-9E28-5362F91A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7CA6F-4B08-D123-FCDB-BE8CD234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7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80E85-12EA-9A33-9A20-4D5ADFCC2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1FBA5-A1CF-088F-DB0F-158CBC304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024C67-E718-9086-F191-FA65DC9FB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48376-0537-0A24-501A-C958A48FA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4DD5F-13F9-7C72-4CA6-202C55F6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69A252-D3A4-50E4-CAF8-A7077D4D2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E24CB-C65B-C46C-7C5A-67F53ABE2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6379B-BC56-2C80-3C61-3E2BA5A01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DE448-4987-E957-DEF3-0CF20FE84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B5048-F6AF-40B2-CFC3-D549B5195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8D7113-EB09-69F7-E448-528703042A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78ACCE-C66A-8341-0B52-2CE846E2A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F54354-F146-0687-0935-8626CC58F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C2FEE4-943E-4564-C4B8-26E979EC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BF2F-FC8A-72C6-5561-1BBC67A1A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EA4E5-257E-B492-B06D-BCAA481E1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CEFA06-A851-463C-63D4-4ACE2951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232FDF-3E98-1DDA-D693-B367A70B8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7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D48FE6-E117-5DBF-4B82-81DA6F74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F6C4D-1C3A-EC05-13FB-7C6E34741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69FB1-6630-446B-491A-1E4D8F96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5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137CE-F391-CDE4-B176-03B3E668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2096E-B705-3C0A-7D91-ECAB15C64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FF0BA-A87A-B7C0-6708-C26222D40C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22618-F35D-A8C9-AD1E-7749DD867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035DF1-E7F9-3D32-82EC-21A98868D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6A153-92A2-0DA4-DB87-38F0E86DF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0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CC6B5-7AD0-0407-7DE1-AF2B7B35A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F88DEA-9F73-1A60-6C82-06138F1E83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7FE51-E37C-84F0-08E9-77CD4C1AE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FA532-1E9F-4D5B-2B8A-897300330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9AE42-DF23-4830-98C5-EBA5C3DCB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DF272-0887-5D24-3A9A-4201A609C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6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18431-39FB-B69E-B9C1-961D91CE4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E3B5A-E0F1-0558-9B8F-4E1F796C2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068B1-9758-90B3-933A-D70985C642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40881A-903D-4B22-B8A8-8FC4D99C7EAE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C6091-296B-94AC-AB28-C01EA12D4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890E9-777A-762A-0753-B80DFF28E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7AB424-2DDA-467D-A5A1-AB9CCBB6A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2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tags" Target="../tags/tag220.xml"/><Relationship Id="rId21" Type="http://schemas.openxmlformats.org/officeDocument/2006/relationships/tags" Target="../tags/tag124.xml"/><Relationship Id="rId42" Type="http://schemas.openxmlformats.org/officeDocument/2006/relationships/tags" Target="../tags/tag145.xml"/><Relationship Id="rId63" Type="http://schemas.openxmlformats.org/officeDocument/2006/relationships/tags" Target="../tags/tag166.xml"/><Relationship Id="rId84" Type="http://schemas.openxmlformats.org/officeDocument/2006/relationships/tags" Target="../tags/tag187.xml"/><Relationship Id="rId138" Type="http://schemas.openxmlformats.org/officeDocument/2006/relationships/tags" Target="../tags/tag241.xml"/><Relationship Id="rId159" Type="http://schemas.openxmlformats.org/officeDocument/2006/relationships/tags" Target="../tags/tag262.xml"/><Relationship Id="rId170" Type="http://schemas.openxmlformats.org/officeDocument/2006/relationships/tags" Target="../tags/tag273.xml"/><Relationship Id="rId191" Type="http://schemas.openxmlformats.org/officeDocument/2006/relationships/tags" Target="../tags/tag294.xml"/><Relationship Id="rId196" Type="http://schemas.openxmlformats.org/officeDocument/2006/relationships/tags" Target="../tags/tag299.xml"/><Relationship Id="rId200" Type="http://schemas.openxmlformats.org/officeDocument/2006/relationships/tags" Target="../tags/tag303.xml"/><Relationship Id="rId16" Type="http://schemas.openxmlformats.org/officeDocument/2006/relationships/tags" Target="../tags/tag119.xml"/><Relationship Id="rId107" Type="http://schemas.openxmlformats.org/officeDocument/2006/relationships/tags" Target="../tags/tag210.xml"/><Relationship Id="rId11" Type="http://schemas.openxmlformats.org/officeDocument/2006/relationships/tags" Target="../tags/tag114.xml"/><Relationship Id="rId32" Type="http://schemas.openxmlformats.org/officeDocument/2006/relationships/tags" Target="../tags/tag135.xml"/><Relationship Id="rId37" Type="http://schemas.openxmlformats.org/officeDocument/2006/relationships/tags" Target="../tags/tag140.xml"/><Relationship Id="rId53" Type="http://schemas.openxmlformats.org/officeDocument/2006/relationships/tags" Target="../tags/tag156.xml"/><Relationship Id="rId58" Type="http://schemas.openxmlformats.org/officeDocument/2006/relationships/tags" Target="../tags/tag161.xml"/><Relationship Id="rId74" Type="http://schemas.openxmlformats.org/officeDocument/2006/relationships/tags" Target="../tags/tag177.xml"/><Relationship Id="rId79" Type="http://schemas.openxmlformats.org/officeDocument/2006/relationships/tags" Target="../tags/tag182.xml"/><Relationship Id="rId102" Type="http://schemas.openxmlformats.org/officeDocument/2006/relationships/tags" Target="../tags/tag205.xml"/><Relationship Id="rId123" Type="http://schemas.openxmlformats.org/officeDocument/2006/relationships/tags" Target="../tags/tag226.xml"/><Relationship Id="rId128" Type="http://schemas.openxmlformats.org/officeDocument/2006/relationships/tags" Target="../tags/tag231.xml"/><Relationship Id="rId144" Type="http://schemas.openxmlformats.org/officeDocument/2006/relationships/tags" Target="../tags/tag247.xml"/><Relationship Id="rId149" Type="http://schemas.openxmlformats.org/officeDocument/2006/relationships/tags" Target="../tags/tag252.xml"/><Relationship Id="rId5" Type="http://schemas.openxmlformats.org/officeDocument/2006/relationships/tags" Target="../tags/tag108.xml"/><Relationship Id="rId90" Type="http://schemas.openxmlformats.org/officeDocument/2006/relationships/tags" Target="../tags/tag193.xml"/><Relationship Id="rId95" Type="http://schemas.openxmlformats.org/officeDocument/2006/relationships/tags" Target="../tags/tag198.xml"/><Relationship Id="rId160" Type="http://schemas.openxmlformats.org/officeDocument/2006/relationships/tags" Target="../tags/tag263.xml"/><Relationship Id="rId165" Type="http://schemas.openxmlformats.org/officeDocument/2006/relationships/tags" Target="../tags/tag268.xml"/><Relationship Id="rId181" Type="http://schemas.openxmlformats.org/officeDocument/2006/relationships/tags" Target="../tags/tag284.xml"/><Relationship Id="rId186" Type="http://schemas.openxmlformats.org/officeDocument/2006/relationships/tags" Target="../tags/tag289.xml"/><Relationship Id="rId22" Type="http://schemas.openxmlformats.org/officeDocument/2006/relationships/tags" Target="../tags/tag125.xml"/><Relationship Id="rId27" Type="http://schemas.openxmlformats.org/officeDocument/2006/relationships/tags" Target="../tags/tag130.xml"/><Relationship Id="rId43" Type="http://schemas.openxmlformats.org/officeDocument/2006/relationships/tags" Target="../tags/tag146.xml"/><Relationship Id="rId48" Type="http://schemas.openxmlformats.org/officeDocument/2006/relationships/tags" Target="../tags/tag151.xml"/><Relationship Id="rId64" Type="http://schemas.openxmlformats.org/officeDocument/2006/relationships/tags" Target="../tags/tag167.xml"/><Relationship Id="rId69" Type="http://schemas.openxmlformats.org/officeDocument/2006/relationships/tags" Target="../tags/tag172.xml"/><Relationship Id="rId113" Type="http://schemas.openxmlformats.org/officeDocument/2006/relationships/tags" Target="../tags/tag216.xml"/><Relationship Id="rId118" Type="http://schemas.openxmlformats.org/officeDocument/2006/relationships/tags" Target="../tags/tag221.xml"/><Relationship Id="rId134" Type="http://schemas.openxmlformats.org/officeDocument/2006/relationships/tags" Target="../tags/tag237.xml"/><Relationship Id="rId139" Type="http://schemas.openxmlformats.org/officeDocument/2006/relationships/tags" Target="../tags/tag242.xml"/><Relationship Id="rId80" Type="http://schemas.openxmlformats.org/officeDocument/2006/relationships/tags" Target="../tags/tag183.xml"/><Relationship Id="rId85" Type="http://schemas.openxmlformats.org/officeDocument/2006/relationships/tags" Target="../tags/tag188.xml"/><Relationship Id="rId150" Type="http://schemas.openxmlformats.org/officeDocument/2006/relationships/tags" Target="../tags/tag253.xml"/><Relationship Id="rId155" Type="http://schemas.openxmlformats.org/officeDocument/2006/relationships/tags" Target="../tags/tag258.xml"/><Relationship Id="rId171" Type="http://schemas.openxmlformats.org/officeDocument/2006/relationships/tags" Target="../tags/tag274.xml"/><Relationship Id="rId176" Type="http://schemas.openxmlformats.org/officeDocument/2006/relationships/tags" Target="../tags/tag279.xml"/><Relationship Id="rId192" Type="http://schemas.openxmlformats.org/officeDocument/2006/relationships/tags" Target="../tags/tag295.xml"/><Relationship Id="rId197" Type="http://schemas.openxmlformats.org/officeDocument/2006/relationships/tags" Target="../tags/tag300.xml"/><Relationship Id="rId201" Type="http://schemas.openxmlformats.org/officeDocument/2006/relationships/tags" Target="../tags/tag304.xml"/><Relationship Id="rId12" Type="http://schemas.openxmlformats.org/officeDocument/2006/relationships/tags" Target="../tags/tag115.xml"/><Relationship Id="rId17" Type="http://schemas.openxmlformats.org/officeDocument/2006/relationships/tags" Target="../tags/tag120.xml"/><Relationship Id="rId33" Type="http://schemas.openxmlformats.org/officeDocument/2006/relationships/tags" Target="../tags/tag136.xml"/><Relationship Id="rId38" Type="http://schemas.openxmlformats.org/officeDocument/2006/relationships/tags" Target="../tags/tag141.xml"/><Relationship Id="rId59" Type="http://schemas.openxmlformats.org/officeDocument/2006/relationships/tags" Target="../tags/tag162.xml"/><Relationship Id="rId103" Type="http://schemas.openxmlformats.org/officeDocument/2006/relationships/tags" Target="../tags/tag206.xml"/><Relationship Id="rId108" Type="http://schemas.openxmlformats.org/officeDocument/2006/relationships/tags" Target="../tags/tag211.xml"/><Relationship Id="rId124" Type="http://schemas.openxmlformats.org/officeDocument/2006/relationships/tags" Target="../tags/tag227.xml"/><Relationship Id="rId129" Type="http://schemas.openxmlformats.org/officeDocument/2006/relationships/tags" Target="../tags/tag232.xml"/><Relationship Id="rId54" Type="http://schemas.openxmlformats.org/officeDocument/2006/relationships/tags" Target="../tags/tag157.xml"/><Relationship Id="rId70" Type="http://schemas.openxmlformats.org/officeDocument/2006/relationships/tags" Target="../tags/tag173.xml"/><Relationship Id="rId75" Type="http://schemas.openxmlformats.org/officeDocument/2006/relationships/tags" Target="../tags/tag178.xml"/><Relationship Id="rId91" Type="http://schemas.openxmlformats.org/officeDocument/2006/relationships/tags" Target="../tags/tag194.xml"/><Relationship Id="rId96" Type="http://schemas.openxmlformats.org/officeDocument/2006/relationships/tags" Target="../tags/tag199.xml"/><Relationship Id="rId140" Type="http://schemas.openxmlformats.org/officeDocument/2006/relationships/tags" Target="../tags/tag243.xml"/><Relationship Id="rId145" Type="http://schemas.openxmlformats.org/officeDocument/2006/relationships/tags" Target="../tags/tag248.xml"/><Relationship Id="rId161" Type="http://schemas.openxmlformats.org/officeDocument/2006/relationships/tags" Target="../tags/tag264.xml"/><Relationship Id="rId166" Type="http://schemas.openxmlformats.org/officeDocument/2006/relationships/tags" Target="../tags/tag269.xml"/><Relationship Id="rId182" Type="http://schemas.openxmlformats.org/officeDocument/2006/relationships/tags" Target="../tags/tag285.xml"/><Relationship Id="rId187" Type="http://schemas.openxmlformats.org/officeDocument/2006/relationships/tags" Target="../tags/tag290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23" Type="http://schemas.openxmlformats.org/officeDocument/2006/relationships/tags" Target="../tags/tag126.xml"/><Relationship Id="rId28" Type="http://schemas.openxmlformats.org/officeDocument/2006/relationships/tags" Target="../tags/tag131.xml"/><Relationship Id="rId49" Type="http://schemas.openxmlformats.org/officeDocument/2006/relationships/tags" Target="../tags/tag152.xml"/><Relationship Id="rId114" Type="http://schemas.openxmlformats.org/officeDocument/2006/relationships/tags" Target="../tags/tag217.xml"/><Relationship Id="rId119" Type="http://schemas.openxmlformats.org/officeDocument/2006/relationships/tags" Target="../tags/tag222.xml"/><Relationship Id="rId44" Type="http://schemas.openxmlformats.org/officeDocument/2006/relationships/tags" Target="../tags/tag147.xml"/><Relationship Id="rId60" Type="http://schemas.openxmlformats.org/officeDocument/2006/relationships/tags" Target="../tags/tag163.xml"/><Relationship Id="rId65" Type="http://schemas.openxmlformats.org/officeDocument/2006/relationships/tags" Target="../tags/tag168.xml"/><Relationship Id="rId81" Type="http://schemas.openxmlformats.org/officeDocument/2006/relationships/tags" Target="../tags/tag184.xml"/><Relationship Id="rId86" Type="http://schemas.openxmlformats.org/officeDocument/2006/relationships/tags" Target="../tags/tag189.xml"/><Relationship Id="rId130" Type="http://schemas.openxmlformats.org/officeDocument/2006/relationships/tags" Target="../tags/tag233.xml"/><Relationship Id="rId135" Type="http://schemas.openxmlformats.org/officeDocument/2006/relationships/tags" Target="../tags/tag238.xml"/><Relationship Id="rId151" Type="http://schemas.openxmlformats.org/officeDocument/2006/relationships/tags" Target="../tags/tag254.xml"/><Relationship Id="rId156" Type="http://schemas.openxmlformats.org/officeDocument/2006/relationships/tags" Target="../tags/tag259.xml"/><Relationship Id="rId177" Type="http://schemas.openxmlformats.org/officeDocument/2006/relationships/tags" Target="../tags/tag280.xml"/><Relationship Id="rId198" Type="http://schemas.openxmlformats.org/officeDocument/2006/relationships/tags" Target="../tags/tag301.xml"/><Relationship Id="rId172" Type="http://schemas.openxmlformats.org/officeDocument/2006/relationships/tags" Target="../tags/tag275.xml"/><Relationship Id="rId193" Type="http://schemas.openxmlformats.org/officeDocument/2006/relationships/tags" Target="../tags/tag296.xml"/><Relationship Id="rId202" Type="http://schemas.openxmlformats.org/officeDocument/2006/relationships/tags" Target="../tags/tag305.xml"/><Relationship Id="rId13" Type="http://schemas.openxmlformats.org/officeDocument/2006/relationships/tags" Target="../tags/tag116.xml"/><Relationship Id="rId18" Type="http://schemas.openxmlformats.org/officeDocument/2006/relationships/tags" Target="../tags/tag121.xml"/><Relationship Id="rId39" Type="http://schemas.openxmlformats.org/officeDocument/2006/relationships/tags" Target="../tags/tag142.xml"/><Relationship Id="rId109" Type="http://schemas.openxmlformats.org/officeDocument/2006/relationships/tags" Target="../tags/tag212.xml"/><Relationship Id="rId34" Type="http://schemas.openxmlformats.org/officeDocument/2006/relationships/tags" Target="../tags/tag137.xml"/><Relationship Id="rId50" Type="http://schemas.openxmlformats.org/officeDocument/2006/relationships/tags" Target="../tags/tag153.xml"/><Relationship Id="rId55" Type="http://schemas.openxmlformats.org/officeDocument/2006/relationships/tags" Target="../tags/tag158.xml"/><Relationship Id="rId76" Type="http://schemas.openxmlformats.org/officeDocument/2006/relationships/tags" Target="../tags/tag179.xml"/><Relationship Id="rId97" Type="http://schemas.openxmlformats.org/officeDocument/2006/relationships/tags" Target="../tags/tag200.xml"/><Relationship Id="rId104" Type="http://schemas.openxmlformats.org/officeDocument/2006/relationships/tags" Target="../tags/tag207.xml"/><Relationship Id="rId120" Type="http://schemas.openxmlformats.org/officeDocument/2006/relationships/tags" Target="../tags/tag223.xml"/><Relationship Id="rId125" Type="http://schemas.openxmlformats.org/officeDocument/2006/relationships/tags" Target="../tags/tag228.xml"/><Relationship Id="rId141" Type="http://schemas.openxmlformats.org/officeDocument/2006/relationships/tags" Target="../tags/tag244.xml"/><Relationship Id="rId146" Type="http://schemas.openxmlformats.org/officeDocument/2006/relationships/tags" Target="../tags/tag249.xml"/><Relationship Id="rId167" Type="http://schemas.openxmlformats.org/officeDocument/2006/relationships/tags" Target="../tags/tag270.xml"/><Relationship Id="rId188" Type="http://schemas.openxmlformats.org/officeDocument/2006/relationships/tags" Target="../tags/tag291.xml"/><Relationship Id="rId7" Type="http://schemas.openxmlformats.org/officeDocument/2006/relationships/tags" Target="../tags/tag110.xml"/><Relationship Id="rId71" Type="http://schemas.openxmlformats.org/officeDocument/2006/relationships/tags" Target="../tags/tag174.xml"/><Relationship Id="rId92" Type="http://schemas.openxmlformats.org/officeDocument/2006/relationships/tags" Target="../tags/tag195.xml"/><Relationship Id="rId162" Type="http://schemas.openxmlformats.org/officeDocument/2006/relationships/tags" Target="../tags/tag265.xml"/><Relationship Id="rId183" Type="http://schemas.openxmlformats.org/officeDocument/2006/relationships/tags" Target="../tags/tag286.xml"/><Relationship Id="rId2" Type="http://schemas.openxmlformats.org/officeDocument/2006/relationships/tags" Target="../tags/tag105.xml"/><Relationship Id="rId29" Type="http://schemas.openxmlformats.org/officeDocument/2006/relationships/tags" Target="../tags/tag132.xml"/><Relationship Id="rId24" Type="http://schemas.openxmlformats.org/officeDocument/2006/relationships/tags" Target="../tags/tag127.xml"/><Relationship Id="rId40" Type="http://schemas.openxmlformats.org/officeDocument/2006/relationships/tags" Target="../tags/tag143.xml"/><Relationship Id="rId45" Type="http://schemas.openxmlformats.org/officeDocument/2006/relationships/tags" Target="../tags/tag148.xml"/><Relationship Id="rId66" Type="http://schemas.openxmlformats.org/officeDocument/2006/relationships/tags" Target="../tags/tag169.xml"/><Relationship Id="rId87" Type="http://schemas.openxmlformats.org/officeDocument/2006/relationships/tags" Target="../tags/tag190.xml"/><Relationship Id="rId110" Type="http://schemas.openxmlformats.org/officeDocument/2006/relationships/tags" Target="../tags/tag213.xml"/><Relationship Id="rId115" Type="http://schemas.openxmlformats.org/officeDocument/2006/relationships/tags" Target="../tags/tag218.xml"/><Relationship Id="rId131" Type="http://schemas.openxmlformats.org/officeDocument/2006/relationships/tags" Target="../tags/tag234.xml"/><Relationship Id="rId136" Type="http://schemas.openxmlformats.org/officeDocument/2006/relationships/tags" Target="../tags/tag239.xml"/><Relationship Id="rId157" Type="http://schemas.openxmlformats.org/officeDocument/2006/relationships/tags" Target="../tags/tag260.xml"/><Relationship Id="rId178" Type="http://schemas.openxmlformats.org/officeDocument/2006/relationships/tags" Target="../tags/tag281.xml"/><Relationship Id="rId61" Type="http://schemas.openxmlformats.org/officeDocument/2006/relationships/tags" Target="../tags/tag164.xml"/><Relationship Id="rId82" Type="http://schemas.openxmlformats.org/officeDocument/2006/relationships/tags" Target="../tags/tag185.xml"/><Relationship Id="rId152" Type="http://schemas.openxmlformats.org/officeDocument/2006/relationships/tags" Target="../tags/tag255.xml"/><Relationship Id="rId173" Type="http://schemas.openxmlformats.org/officeDocument/2006/relationships/tags" Target="../tags/tag276.xml"/><Relationship Id="rId194" Type="http://schemas.openxmlformats.org/officeDocument/2006/relationships/tags" Target="../tags/tag297.xml"/><Relationship Id="rId199" Type="http://schemas.openxmlformats.org/officeDocument/2006/relationships/tags" Target="../tags/tag302.xml"/><Relationship Id="rId203" Type="http://schemas.openxmlformats.org/officeDocument/2006/relationships/slideLayout" Target="../slideLayouts/slideLayout7.xml"/><Relationship Id="rId19" Type="http://schemas.openxmlformats.org/officeDocument/2006/relationships/tags" Target="../tags/tag122.xml"/><Relationship Id="rId14" Type="http://schemas.openxmlformats.org/officeDocument/2006/relationships/tags" Target="../tags/tag117.xml"/><Relationship Id="rId30" Type="http://schemas.openxmlformats.org/officeDocument/2006/relationships/tags" Target="../tags/tag133.xml"/><Relationship Id="rId35" Type="http://schemas.openxmlformats.org/officeDocument/2006/relationships/tags" Target="../tags/tag138.xml"/><Relationship Id="rId56" Type="http://schemas.openxmlformats.org/officeDocument/2006/relationships/tags" Target="../tags/tag159.xml"/><Relationship Id="rId77" Type="http://schemas.openxmlformats.org/officeDocument/2006/relationships/tags" Target="../tags/tag180.xml"/><Relationship Id="rId100" Type="http://schemas.openxmlformats.org/officeDocument/2006/relationships/tags" Target="../tags/tag203.xml"/><Relationship Id="rId105" Type="http://schemas.openxmlformats.org/officeDocument/2006/relationships/tags" Target="../tags/tag208.xml"/><Relationship Id="rId126" Type="http://schemas.openxmlformats.org/officeDocument/2006/relationships/tags" Target="../tags/tag229.xml"/><Relationship Id="rId147" Type="http://schemas.openxmlformats.org/officeDocument/2006/relationships/tags" Target="../tags/tag250.xml"/><Relationship Id="rId168" Type="http://schemas.openxmlformats.org/officeDocument/2006/relationships/tags" Target="../tags/tag271.xml"/><Relationship Id="rId8" Type="http://schemas.openxmlformats.org/officeDocument/2006/relationships/tags" Target="../tags/tag111.xml"/><Relationship Id="rId51" Type="http://schemas.openxmlformats.org/officeDocument/2006/relationships/tags" Target="../tags/tag154.xml"/><Relationship Id="rId72" Type="http://schemas.openxmlformats.org/officeDocument/2006/relationships/tags" Target="../tags/tag175.xml"/><Relationship Id="rId93" Type="http://schemas.openxmlformats.org/officeDocument/2006/relationships/tags" Target="../tags/tag196.xml"/><Relationship Id="rId98" Type="http://schemas.openxmlformats.org/officeDocument/2006/relationships/tags" Target="../tags/tag201.xml"/><Relationship Id="rId121" Type="http://schemas.openxmlformats.org/officeDocument/2006/relationships/tags" Target="../tags/tag224.xml"/><Relationship Id="rId142" Type="http://schemas.openxmlformats.org/officeDocument/2006/relationships/tags" Target="../tags/tag245.xml"/><Relationship Id="rId163" Type="http://schemas.openxmlformats.org/officeDocument/2006/relationships/tags" Target="../tags/tag266.xml"/><Relationship Id="rId184" Type="http://schemas.openxmlformats.org/officeDocument/2006/relationships/tags" Target="../tags/tag287.xml"/><Relationship Id="rId189" Type="http://schemas.openxmlformats.org/officeDocument/2006/relationships/tags" Target="../tags/tag292.xml"/><Relationship Id="rId3" Type="http://schemas.openxmlformats.org/officeDocument/2006/relationships/tags" Target="../tags/tag106.xml"/><Relationship Id="rId25" Type="http://schemas.openxmlformats.org/officeDocument/2006/relationships/tags" Target="../tags/tag128.xml"/><Relationship Id="rId46" Type="http://schemas.openxmlformats.org/officeDocument/2006/relationships/tags" Target="../tags/tag149.xml"/><Relationship Id="rId67" Type="http://schemas.openxmlformats.org/officeDocument/2006/relationships/tags" Target="../tags/tag170.xml"/><Relationship Id="rId116" Type="http://schemas.openxmlformats.org/officeDocument/2006/relationships/tags" Target="../tags/tag219.xml"/><Relationship Id="rId137" Type="http://schemas.openxmlformats.org/officeDocument/2006/relationships/tags" Target="../tags/tag240.xml"/><Relationship Id="rId158" Type="http://schemas.openxmlformats.org/officeDocument/2006/relationships/tags" Target="../tags/tag261.xml"/><Relationship Id="rId20" Type="http://schemas.openxmlformats.org/officeDocument/2006/relationships/tags" Target="../tags/tag123.xml"/><Relationship Id="rId41" Type="http://schemas.openxmlformats.org/officeDocument/2006/relationships/tags" Target="../tags/tag144.xml"/><Relationship Id="rId62" Type="http://schemas.openxmlformats.org/officeDocument/2006/relationships/tags" Target="../tags/tag165.xml"/><Relationship Id="rId83" Type="http://schemas.openxmlformats.org/officeDocument/2006/relationships/tags" Target="../tags/tag186.xml"/><Relationship Id="rId88" Type="http://schemas.openxmlformats.org/officeDocument/2006/relationships/tags" Target="../tags/tag191.xml"/><Relationship Id="rId111" Type="http://schemas.openxmlformats.org/officeDocument/2006/relationships/tags" Target="../tags/tag214.xml"/><Relationship Id="rId132" Type="http://schemas.openxmlformats.org/officeDocument/2006/relationships/tags" Target="../tags/tag235.xml"/><Relationship Id="rId153" Type="http://schemas.openxmlformats.org/officeDocument/2006/relationships/tags" Target="../tags/tag256.xml"/><Relationship Id="rId174" Type="http://schemas.openxmlformats.org/officeDocument/2006/relationships/tags" Target="../tags/tag277.xml"/><Relationship Id="rId179" Type="http://schemas.openxmlformats.org/officeDocument/2006/relationships/tags" Target="../tags/tag282.xml"/><Relationship Id="rId195" Type="http://schemas.openxmlformats.org/officeDocument/2006/relationships/tags" Target="../tags/tag298.xml"/><Relationship Id="rId190" Type="http://schemas.openxmlformats.org/officeDocument/2006/relationships/tags" Target="../tags/tag293.xml"/><Relationship Id="rId15" Type="http://schemas.openxmlformats.org/officeDocument/2006/relationships/tags" Target="../tags/tag118.xml"/><Relationship Id="rId36" Type="http://schemas.openxmlformats.org/officeDocument/2006/relationships/tags" Target="../tags/tag139.xml"/><Relationship Id="rId57" Type="http://schemas.openxmlformats.org/officeDocument/2006/relationships/tags" Target="../tags/tag160.xml"/><Relationship Id="rId106" Type="http://schemas.openxmlformats.org/officeDocument/2006/relationships/tags" Target="../tags/tag209.xml"/><Relationship Id="rId127" Type="http://schemas.openxmlformats.org/officeDocument/2006/relationships/tags" Target="../tags/tag230.xml"/><Relationship Id="rId10" Type="http://schemas.openxmlformats.org/officeDocument/2006/relationships/tags" Target="../tags/tag113.xml"/><Relationship Id="rId31" Type="http://schemas.openxmlformats.org/officeDocument/2006/relationships/tags" Target="../tags/tag134.xml"/><Relationship Id="rId52" Type="http://schemas.openxmlformats.org/officeDocument/2006/relationships/tags" Target="../tags/tag155.xml"/><Relationship Id="rId73" Type="http://schemas.openxmlformats.org/officeDocument/2006/relationships/tags" Target="../tags/tag176.xml"/><Relationship Id="rId78" Type="http://schemas.openxmlformats.org/officeDocument/2006/relationships/tags" Target="../tags/tag181.xml"/><Relationship Id="rId94" Type="http://schemas.openxmlformats.org/officeDocument/2006/relationships/tags" Target="../tags/tag197.xml"/><Relationship Id="rId99" Type="http://schemas.openxmlformats.org/officeDocument/2006/relationships/tags" Target="../tags/tag202.xml"/><Relationship Id="rId101" Type="http://schemas.openxmlformats.org/officeDocument/2006/relationships/tags" Target="../tags/tag204.xml"/><Relationship Id="rId122" Type="http://schemas.openxmlformats.org/officeDocument/2006/relationships/tags" Target="../tags/tag225.xml"/><Relationship Id="rId143" Type="http://schemas.openxmlformats.org/officeDocument/2006/relationships/tags" Target="../tags/tag246.xml"/><Relationship Id="rId148" Type="http://schemas.openxmlformats.org/officeDocument/2006/relationships/tags" Target="../tags/tag251.xml"/><Relationship Id="rId164" Type="http://schemas.openxmlformats.org/officeDocument/2006/relationships/tags" Target="../tags/tag267.xml"/><Relationship Id="rId169" Type="http://schemas.openxmlformats.org/officeDocument/2006/relationships/tags" Target="../tags/tag272.xml"/><Relationship Id="rId185" Type="http://schemas.openxmlformats.org/officeDocument/2006/relationships/tags" Target="../tags/tag288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80" Type="http://schemas.openxmlformats.org/officeDocument/2006/relationships/tags" Target="../tags/tag283.xml"/><Relationship Id="rId26" Type="http://schemas.openxmlformats.org/officeDocument/2006/relationships/tags" Target="../tags/tag129.xml"/><Relationship Id="rId47" Type="http://schemas.openxmlformats.org/officeDocument/2006/relationships/tags" Target="../tags/tag150.xml"/><Relationship Id="rId68" Type="http://schemas.openxmlformats.org/officeDocument/2006/relationships/tags" Target="../tags/tag171.xml"/><Relationship Id="rId89" Type="http://schemas.openxmlformats.org/officeDocument/2006/relationships/tags" Target="../tags/tag192.xml"/><Relationship Id="rId112" Type="http://schemas.openxmlformats.org/officeDocument/2006/relationships/tags" Target="../tags/tag215.xml"/><Relationship Id="rId133" Type="http://schemas.openxmlformats.org/officeDocument/2006/relationships/tags" Target="../tags/tag236.xml"/><Relationship Id="rId154" Type="http://schemas.openxmlformats.org/officeDocument/2006/relationships/tags" Target="../tags/tag257.xml"/><Relationship Id="rId175" Type="http://schemas.openxmlformats.org/officeDocument/2006/relationships/tags" Target="../tags/tag278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tags" Target="../tags/tag331.xml"/><Relationship Id="rId21" Type="http://schemas.openxmlformats.org/officeDocument/2006/relationships/tags" Target="../tags/tag326.xml"/><Relationship Id="rId42" Type="http://schemas.openxmlformats.org/officeDocument/2006/relationships/tags" Target="../tags/tag347.xml"/><Relationship Id="rId47" Type="http://schemas.openxmlformats.org/officeDocument/2006/relationships/tags" Target="../tags/tag352.xml"/><Relationship Id="rId63" Type="http://schemas.openxmlformats.org/officeDocument/2006/relationships/tags" Target="../tags/tag368.xml"/><Relationship Id="rId68" Type="http://schemas.openxmlformats.org/officeDocument/2006/relationships/tags" Target="../tags/tag373.xml"/><Relationship Id="rId84" Type="http://schemas.openxmlformats.org/officeDocument/2006/relationships/tags" Target="../tags/tag389.xml"/><Relationship Id="rId89" Type="http://schemas.openxmlformats.org/officeDocument/2006/relationships/tags" Target="../tags/tag394.xml"/><Relationship Id="rId7" Type="http://schemas.openxmlformats.org/officeDocument/2006/relationships/tags" Target="../tags/tag312.xml"/><Relationship Id="rId71" Type="http://schemas.openxmlformats.org/officeDocument/2006/relationships/tags" Target="../tags/tag376.xml"/><Relationship Id="rId92" Type="http://schemas.openxmlformats.org/officeDocument/2006/relationships/tags" Target="../tags/tag397.xml"/><Relationship Id="rId2" Type="http://schemas.openxmlformats.org/officeDocument/2006/relationships/tags" Target="../tags/tag307.xml"/><Relationship Id="rId16" Type="http://schemas.openxmlformats.org/officeDocument/2006/relationships/tags" Target="../tags/tag321.xml"/><Relationship Id="rId29" Type="http://schemas.openxmlformats.org/officeDocument/2006/relationships/tags" Target="../tags/tag334.xml"/><Relationship Id="rId107" Type="http://schemas.openxmlformats.org/officeDocument/2006/relationships/slideLayout" Target="../slideLayouts/slideLayout7.xml"/><Relationship Id="rId11" Type="http://schemas.openxmlformats.org/officeDocument/2006/relationships/tags" Target="../tags/tag316.xml"/><Relationship Id="rId24" Type="http://schemas.openxmlformats.org/officeDocument/2006/relationships/tags" Target="../tags/tag329.xml"/><Relationship Id="rId32" Type="http://schemas.openxmlformats.org/officeDocument/2006/relationships/tags" Target="../tags/tag337.xml"/><Relationship Id="rId37" Type="http://schemas.openxmlformats.org/officeDocument/2006/relationships/tags" Target="../tags/tag342.xml"/><Relationship Id="rId40" Type="http://schemas.openxmlformats.org/officeDocument/2006/relationships/tags" Target="../tags/tag345.xml"/><Relationship Id="rId45" Type="http://schemas.openxmlformats.org/officeDocument/2006/relationships/tags" Target="../tags/tag350.xml"/><Relationship Id="rId53" Type="http://schemas.openxmlformats.org/officeDocument/2006/relationships/tags" Target="../tags/tag358.xml"/><Relationship Id="rId58" Type="http://schemas.openxmlformats.org/officeDocument/2006/relationships/tags" Target="../tags/tag363.xml"/><Relationship Id="rId66" Type="http://schemas.openxmlformats.org/officeDocument/2006/relationships/tags" Target="../tags/tag371.xml"/><Relationship Id="rId74" Type="http://schemas.openxmlformats.org/officeDocument/2006/relationships/tags" Target="../tags/tag379.xml"/><Relationship Id="rId79" Type="http://schemas.openxmlformats.org/officeDocument/2006/relationships/tags" Target="../tags/tag384.xml"/><Relationship Id="rId87" Type="http://schemas.openxmlformats.org/officeDocument/2006/relationships/tags" Target="../tags/tag392.xml"/><Relationship Id="rId102" Type="http://schemas.openxmlformats.org/officeDocument/2006/relationships/tags" Target="../tags/tag407.xml"/><Relationship Id="rId5" Type="http://schemas.openxmlformats.org/officeDocument/2006/relationships/tags" Target="../tags/tag310.xml"/><Relationship Id="rId61" Type="http://schemas.openxmlformats.org/officeDocument/2006/relationships/tags" Target="../tags/tag366.xml"/><Relationship Id="rId82" Type="http://schemas.openxmlformats.org/officeDocument/2006/relationships/tags" Target="../tags/tag387.xml"/><Relationship Id="rId90" Type="http://schemas.openxmlformats.org/officeDocument/2006/relationships/tags" Target="../tags/tag395.xml"/><Relationship Id="rId95" Type="http://schemas.openxmlformats.org/officeDocument/2006/relationships/tags" Target="../tags/tag400.xml"/><Relationship Id="rId19" Type="http://schemas.openxmlformats.org/officeDocument/2006/relationships/tags" Target="../tags/tag324.xml"/><Relationship Id="rId14" Type="http://schemas.openxmlformats.org/officeDocument/2006/relationships/tags" Target="../tags/tag319.xml"/><Relationship Id="rId22" Type="http://schemas.openxmlformats.org/officeDocument/2006/relationships/tags" Target="../tags/tag327.xml"/><Relationship Id="rId27" Type="http://schemas.openxmlformats.org/officeDocument/2006/relationships/tags" Target="../tags/tag332.xml"/><Relationship Id="rId30" Type="http://schemas.openxmlformats.org/officeDocument/2006/relationships/tags" Target="../tags/tag335.xml"/><Relationship Id="rId35" Type="http://schemas.openxmlformats.org/officeDocument/2006/relationships/tags" Target="../tags/tag340.xml"/><Relationship Id="rId43" Type="http://schemas.openxmlformats.org/officeDocument/2006/relationships/tags" Target="../tags/tag348.xml"/><Relationship Id="rId48" Type="http://schemas.openxmlformats.org/officeDocument/2006/relationships/tags" Target="../tags/tag353.xml"/><Relationship Id="rId56" Type="http://schemas.openxmlformats.org/officeDocument/2006/relationships/tags" Target="../tags/tag361.xml"/><Relationship Id="rId64" Type="http://schemas.openxmlformats.org/officeDocument/2006/relationships/tags" Target="../tags/tag369.xml"/><Relationship Id="rId69" Type="http://schemas.openxmlformats.org/officeDocument/2006/relationships/tags" Target="../tags/tag374.xml"/><Relationship Id="rId77" Type="http://schemas.openxmlformats.org/officeDocument/2006/relationships/tags" Target="../tags/tag382.xml"/><Relationship Id="rId100" Type="http://schemas.openxmlformats.org/officeDocument/2006/relationships/tags" Target="../tags/tag405.xml"/><Relationship Id="rId105" Type="http://schemas.openxmlformats.org/officeDocument/2006/relationships/tags" Target="../tags/tag410.xml"/><Relationship Id="rId8" Type="http://schemas.openxmlformats.org/officeDocument/2006/relationships/tags" Target="../tags/tag313.xml"/><Relationship Id="rId51" Type="http://schemas.openxmlformats.org/officeDocument/2006/relationships/tags" Target="../tags/tag356.xml"/><Relationship Id="rId72" Type="http://schemas.openxmlformats.org/officeDocument/2006/relationships/tags" Target="../tags/tag377.xml"/><Relationship Id="rId80" Type="http://schemas.openxmlformats.org/officeDocument/2006/relationships/tags" Target="../tags/tag385.xml"/><Relationship Id="rId85" Type="http://schemas.openxmlformats.org/officeDocument/2006/relationships/tags" Target="../tags/tag390.xml"/><Relationship Id="rId93" Type="http://schemas.openxmlformats.org/officeDocument/2006/relationships/tags" Target="../tags/tag398.xml"/><Relationship Id="rId98" Type="http://schemas.openxmlformats.org/officeDocument/2006/relationships/tags" Target="../tags/tag403.xml"/><Relationship Id="rId3" Type="http://schemas.openxmlformats.org/officeDocument/2006/relationships/tags" Target="../tags/tag308.xml"/><Relationship Id="rId12" Type="http://schemas.openxmlformats.org/officeDocument/2006/relationships/tags" Target="../tags/tag317.xml"/><Relationship Id="rId17" Type="http://schemas.openxmlformats.org/officeDocument/2006/relationships/tags" Target="../tags/tag322.xml"/><Relationship Id="rId25" Type="http://schemas.openxmlformats.org/officeDocument/2006/relationships/tags" Target="../tags/tag330.xml"/><Relationship Id="rId33" Type="http://schemas.openxmlformats.org/officeDocument/2006/relationships/tags" Target="../tags/tag338.xml"/><Relationship Id="rId38" Type="http://schemas.openxmlformats.org/officeDocument/2006/relationships/tags" Target="../tags/tag343.xml"/><Relationship Id="rId46" Type="http://schemas.openxmlformats.org/officeDocument/2006/relationships/tags" Target="../tags/tag351.xml"/><Relationship Id="rId59" Type="http://schemas.openxmlformats.org/officeDocument/2006/relationships/tags" Target="../tags/tag364.xml"/><Relationship Id="rId67" Type="http://schemas.openxmlformats.org/officeDocument/2006/relationships/tags" Target="../tags/tag372.xml"/><Relationship Id="rId103" Type="http://schemas.openxmlformats.org/officeDocument/2006/relationships/tags" Target="../tags/tag408.xml"/><Relationship Id="rId20" Type="http://schemas.openxmlformats.org/officeDocument/2006/relationships/tags" Target="../tags/tag325.xml"/><Relationship Id="rId41" Type="http://schemas.openxmlformats.org/officeDocument/2006/relationships/tags" Target="../tags/tag346.xml"/><Relationship Id="rId54" Type="http://schemas.openxmlformats.org/officeDocument/2006/relationships/tags" Target="../tags/tag359.xml"/><Relationship Id="rId62" Type="http://schemas.openxmlformats.org/officeDocument/2006/relationships/tags" Target="../tags/tag367.xml"/><Relationship Id="rId70" Type="http://schemas.openxmlformats.org/officeDocument/2006/relationships/tags" Target="../tags/tag375.xml"/><Relationship Id="rId75" Type="http://schemas.openxmlformats.org/officeDocument/2006/relationships/tags" Target="../tags/tag380.xml"/><Relationship Id="rId83" Type="http://schemas.openxmlformats.org/officeDocument/2006/relationships/tags" Target="../tags/tag388.xml"/><Relationship Id="rId88" Type="http://schemas.openxmlformats.org/officeDocument/2006/relationships/tags" Target="../tags/tag393.xml"/><Relationship Id="rId91" Type="http://schemas.openxmlformats.org/officeDocument/2006/relationships/tags" Target="../tags/tag396.xml"/><Relationship Id="rId96" Type="http://schemas.openxmlformats.org/officeDocument/2006/relationships/tags" Target="../tags/tag401.xml"/><Relationship Id="rId1" Type="http://schemas.openxmlformats.org/officeDocument/2006/relationships/tags" Target="../tags/tag306.xml"/><Relationship Id="rId6" Type="http://schemas.openxmlformats.org/officeDocument/2006/relationships/tags" Target="../tags/tag311.xml"/><Relationship Id="rId15" Type="http://schemas.openxmlformats.org/officeDocument/2006/relationships/tags" Target="../tags/tag320.xml"/><Relationship Id="rId23" Type="http://schemas.openxmlformats.org/officeDocument/2006/relationships/tags" Target="../tags/tag328.xml"/><Relationship Id="rId28" Type="http://schemas.openxmlformats.org/officeDocument/2006/relationships/tags" Target="../tags/tag333.xml"/><Relationship Id="rId36" Type="http://schemas.openxmlformats.org/officeDocument/2006/relationships/tags" Target="../tags/tag341.xml"/><Relationship Id="rId49" Type="http://schemas.openxmlformats.org/officeDocument/2006/relationships/tags" Target="../tags/tag354.xml"/><Relationship Id="rId57" Type="http://schemas.openxmlformats.org/officeDocument/2006/relationships/tags" Target="../tags/tag362.xml"/><Relationship Id="rId106" Type="http://schemas.openxmlformats.org/officeDocument/2006/relationships/tags" Target="../tags/tag411.xml"/><Relationship Id="rId10" Type="http://schemas.openxmlformats.org/officeDocument/2006/relationships/tags" Target="../tags/tag315.xml"/><Relationship Id="rId31" Type="http://schemas.openxmlformats.org/officeDocument/2006/relationships/tags" Target="../tags/tag336.xml"/><Relationship Id="rId44" Type="http://schemas.openxmlformats.org/officeDocument/2006/relationships/tags" Target="../tags/tag349.xml"/><Relationship Id="rId52" Type="http://schemas.openxmlformats.org/officeDocument/2006/relationships/tags" Target="../tags/tag357.xml"/><Relationship Id="rId60" Type="http://schemas.openxmlformats.org/officeDocument/2006/relationships/tags" Target="../tags/tag365.xml"/><Relationship Id="rId65" Type="http://schemas.openxmlformats.org/officeDocument/2006/relationships/tags" Target="../tags/tag370.xml"/><Relationship Id="rId73" Type="http://schemas.openxmlformats.org/officeDocument/2006/relationships/tags" Target="../tags/tag378.xml"/><Relationship Id="rId78" Type="http://schemas.openxmlformats.org/officeDocument/2006/relationships/tags" Target="../tags/tag383.xml"/><Relationship Id="rId81" Type="http://schemas.openxmlformats.org/officeDocument/2006/relationships/tags" Target="../tags/tag386.xml"/><Relationship Id="rId86" Type="http://schemas.openxmlformats.org/officeDocument/2006/relationships/tags" Target="../tags/tag391.xml"/><Relationship Id="rId94" Type="http://schemas.openxmlformats.org/officeDocument/2006/relationships/tags" Target="../tags/tag399.xml"/><Relationship Id="rId99" Type="http://schemas.openxmlformats.org/officeDocument/2006/relationships/tags" Target="../tags/tag404.xml"/><Relationship Id="rId101" Type="http://schemas.openxmlformats.org/officeDocument/2006/relationships/tags" Target="../tags/tag406.xml"/><Relationship Id="rId4" Type="http://schemas.openxmlformats.org/officeDocument/2006/relationships/tags" Target="../tags/tag309.xml"/><Relationship Id="rId9" Type="http://schemas.openxmlformats.org/officeDocument/2006/relationships/tags" Target="../tags/tag314.xml"/><Relationship Id="rId13" Type="http://schemas.openxmlformats.org/officeDocument/2006/relationships/tags" Target="../tags/tag318.xml"/><Relationship Id="rId18" Type="http://schemas.openxmlformats.org/officeDocument/2006/relationships/tags" Target="../tags/tag323.xml"/><Relationship Id="rId39" Type="http://schemas.openxmlformats.org/officeDocument/2006/relationships/tags" Target="../tags/tag344.xml"/><Relationship Id="rId34" Type="http://schemas.openxmlformats.org/officeDocument/2006/relationships/tags" Target="../tags/tag339.xml"/><Relationship Id="rId50" Type="http://schemas.openxmlformats.org/officeDocument/2006/relationships/tags" Target="../tags/tag355.xml"/><Relationship Id="rId55" Type="http://schemas.openxmlformats.org/officeDocument/2006/relationships/tags" Target="../tags/tag360.xml"/><Relationship Id="rId76" Type="http://schemas.openxmlformats.org/officeDocument/2006/relationships/tags" Target="../tags/tag381.xml"/><Relationship Id="rId97" Type="http://schemas.openxmlformats.org/officeDocument/2006/relationships/tags" Target="../tags/tag402.xml"/><Relationship Id="rId104" Type="http://schemas.openxmlformats.org/officeDocument/2006/relationships/tags" Target="../tags/tag4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13532-25F4-CDAA-72FF-F384B1F5B9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428" y="131122"/>
            <a:ext cx="9144000" cy="2704286"/>
          </a:xfrm>
        </p:spPr>
        <p:txBody>
          <a:bodyPr>
            <a:normAutofit/>
          </a:bodyPr>
          <a:lstStyle/>
          <a:p>
            <a:r>
              <a:rPr lang="en-US" dirty="0"/>
              <a:t>MHA Nation SMART Grant Execution Timeline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F934D2-C922-0150-F7A3-80EEFB756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882" y="3327187"/>
            <a:ext cx="4100236" cy="303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4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LeftEndCaps" hidden="1">
            <a:extLst>
              <a:ext uri="{FF2B5EF4-FFF2-40B4-BE49-F238E27FC236}">
                <a16:creationId xmlns:a16="http://schemas.microsoft.com/office/drawing/2014/main" id="{23FEDD87-A0A8-E6AF-4741-AE7041572E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3" name="OTLSHAPE_TB_00000000000000000000000000000000_RightEndCaps" hidden="1">
            <a:extLst>
              <a:ext uri="{FF2B5EF4-FFF2-40B4-BE49-F238E27FC236}">
                <a16:creationId xmlns:a16="http://schemas.microsoft.com/office/drawing/2014/main" id="{E503FB86-347C-0F1B-A202-5325A78A89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231" name="OTLSHAPE_SL2A_b521ae0d34d2476090ca5325f961b620_BackgroundRectangle" hidden="1">
            <a:extLst>
              <a:ext uri="{FF2B5EF4-FFF2-40B4-BE49-F238E27FC236}">
                <a16:creationId xmlns:a16="http://schemas.microsoft.com/office/drawing/2014/main" id="{9CD9F1CB-1A3F-8CCC-FFC1-EC2D1F3DCF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17465" y="1225423"/>
            <a:ext cx="10642600" cy="2320375"/>
          </a:xfrm>
          <a:prstGeom prst="rect">
            <a:avLst/>
          </a:prstGeom>
          <a:solidFill>
            <a:srgbClr val="A5A5A5"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TLSHAPE_SL2A_b521ae0d34d2476090ca5325f961b620_HeaderRectangle" hidden="1">
            <a:extLst>
              <a:ext uri="{FF2B5EF4-FFF2-40B4-BE49-F238E27FC236}">
                <a16:creationId xmlns:a16="http://schemas.microsoft.com/office/drawing/2014/main" id="{8609E6E6-5244-C505-BEBC-578CF47588B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17465" y="1225423"/>
            <a:ext cx="0" cy="0"/>
          </a:xfrm>
          <a:prstGeom prst="rect">
            <a:avLst/>
          </a:prstGeom>
          <a:solidFill>
            <a:schemeClr val="dk1">
              <a:alpha val="24706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TLSHAPE_SL2A_b521ae0d34d2476090ca5325f961b620_Header" hidden="1">
            <a:extLst>
              <a:ext uri="{FF2B5EF4-FFF2-40B4-BE49-F238E27FC236}">
                <a16:creationId xmlns:a16="http://schemas.microsoft.com/office/drawing/2014/main" id="{AFC6DC93-4C7D-4266-1296-6431BE2FCCCE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2700" y="-1203009"/>
            <a:ext cx="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98" name="OTLSHAPE_SLT_7d686a24730b4bf797ce3ca6316f14e7_ShapePercentage" hidden="1">
            <a:extLst>
              <a:ext uri="{FF2B5EF4-FFF2-40B4-BE49-F238E27FC236}">
                <a16:creationId xmlns:a16="http://schemas.microsoft.com/office/drawing/2014/main" id="{FACDA147-9495-1537-999C-54130E11343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475141" y="2009182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OTLSHAPE_SLT_fd1909c32f32411483f24fba393f7c31_ShapePercentage" hidden="1">
            <a:extLst>
              <a:ext uri="{FF2B5EF4-FFF2-40B4-BE49-F238E27FC236}">
                <a16:creationId xmlns:a16="http://schemas.microsoft.com/office/drawing/2014/main" id="{09250C0C-DA55-D26E-E0AE-0084C6570DE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441765" y="2459101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OTLSHAPE_SLT_7fdafcbb5d464a6a9e804e17c2510d8b_ShapePercentage" hidden="1">
            <a:extLst>
              <a:ext uri="{FF2B5EF4-FFF2-40B4-BE49-F238E27FC236}">
                <a16:creationId xmlns:a16="http://schemas.microsoft.com/office/drawing/2014/main" id="{A96B2A05-15CC-30C3-B9CD-A452A3A9118C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430001" y="2909020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OTLSHAPE_SLT_a1f56911480042b291ed4f89f9356e52_ShapePercentage" hidden="1">
            <a:extLst>
              <a:ext uri="{FF2B5EF4-FFF2-40B4-BE49-F238E27FC236}">
                <a16:creationId xmlns:a16="http://schemas.microsoft.com/office/drawing/2014/main" id="{A8E81D90-8274-A49C-3B91-20CC2505BFB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129361" y="3358938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OTLSHAPE_SLT_7d686a24730b4bf797ce3ca6316f14e7_Duration" hidden="1">
            <a:extLst>
              <a:ext uri="{FF2B5EF4-FFF2-40B4-BE49-F238E27FC236}">
                <a16:creationId xmlns:a16="http://schemas.microsoft.com/office/drawing/2014/main" id="{3E29AE2C-8404-F124-0A24-5C82A4217DB3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61 days</a:t>
            </a:r>
          </a:p>
        </p:txBody>
      </p:sp>
      <p:sp>
        <p:nvSpPr>
          <p:cNvPr id="400" name="OTLSHAPE_SLT_7d686a24730b4bf797ce3ca6316f14e7_TextPercentage" hidden="1">
            <a:extLst>
              <a:ext uri="{FF2B5EF4-FFF2-40B4-BE49-F238E27FC236}">
                <a16:creationId xmlns:a16="http://schemas.microsoft.com/office/drawing/2014/main" id="{22D7B144-0CCF-91BF-756E-BBD39CDF5F3D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401" name="OTLSHAPE_SLT_7d686a24730b4bf797ce3ca6316f14e7_StartDate" hidden="1">
            <a:extLst>
              <a:ext uri="{FF2B5EF4-FFF2-40B4-BE49-F238E27FC236}">
                <a16:creationId xmlns:a16="http://schemas.microsoft.com/office/drawing/2014/main" id="{6706287F-E7B3-1323-C4EF-D6A54E09D7C8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2" name="OTLSHAPE_SLT_7d686a24730b4bf797ce3ca6316f14e7_EndDate" hidden="1">
            <a:extLst>
              <a:ext uri="{FF2B5EF4-FFF2-40B4-BE49-F238E27FC236}">
                <a16:creationId xmlns:a16="http://schemas.microsoft.com/office/drawing/2014/main" id="{ABFD04C8-7014-642A-B866-3A5DEAD7C2E4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07" name="OTLSHAPE_SLT_fd1909c32f32411483f24fba393f7c31_Duration" hidden="1">
            <a:extLst>
              <a:ext uri="{FF2B5EF4-FFF2-40B4-BE49-F238E27FC236}">
                <a16:creationId xmlns:a16="http://schemas.microsoft.com/office/drawing/2014/main" id="{FC1D98B0-AC96-2ED4-F044-DE104E543FA3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62 days</a:t>
            </a:r>
          </a:p>
        </p:txBody>
      </p:sp>
      <p:sp>
        <p:nvSpPr>
          <p:cNvPr id="408" name="OTLSHAPE_SLT_fd1909c32f32411483f24fba393f7c31_TextPercentage" hidden="1">
            <a:extLst>
              <a:ext uri="{FF2B5EF4-FFF2-40B4-BE49-F238E27FC236}">
                <a16:creationId xmlns:a16="http://schemas.microsoft.com/office/drawing/2014/main" id="{F5BD64A4-CA8A-A49C-D711-C4B87E6CAF83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09" name="OTLSHAPE_SLT_fd1909c32f32411483f24fba393f7c31_StartDate" hidden="1">
            <a:extLst>
              <a:ext uri="{FF2B5EF4-FFF2-40B4-BE49-F238E27FC236}">
                <a16:creationId xmlns:a16="http://schemas.microsoft.com/office/drawing/2014/main" id="{45276011-8FED-29F6-F4A1-6FBAC8C02FCC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0" name="OTLSHAPE_SLT_fd1909c32f32411483f24fba393f7c31_EndDate" hidden="1">
            <a:extLst>
              <a:ext uri="{FF2B5EF4-FFF2-40B4-BE49-F238E27FC236}">
                <a16:creationId xmlns:a16="http://schemas.microsoft.com/office/drawing/2014/main" id="{DE8312A1-ED66-544B-1AEE-5596D52C54D5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5" name="OTLSHAPE_SLT_7fdafcbb5d464a6a9e804e17c2510d8b_Duration" hidden="1">
            <a:extLst>
              <a:ext uri="{FF2B5EF4-FFF2-40B4-BE49-F238E27FC236}">
                <a16:creationId xmlns:a16="http://schemas.microsoft.com/office/drawing/2014/main" id="{FCA0C70A-D5D3-B6EC-73F2-6FFDE993EDA2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65 days</a:t>
            </a:r>
          </a:p>
        </p:txBody>
      </p:sp>
      <p:sp>
        <p:nvSpPr>
          <p:cNvPr id="416" name="OTLSHAPE_SLT_7fdafcbb5d464a6a9e804e17c2510d8b_TextPercentage" hidden="1">
            <a:extLst>
              <a:ext uri="{FF2B5EF4-FFF2-40B4-BE49-F238E27FC236}">
                <a16:creationId xmlns:a16="http://schemas.microsoft.com/office/drawing/2014/main" id="{8A581785-8E66-8C41-84FA-6AA0F317FA24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17" name="OTLSHAPE_SLT_7fdafcbb5d464a6a9e804e17c2510d8b_StartDate" hidden="1">
            <a:extLst>
              <a:ext uri="{FF2B5EF4-FFF2-40B4-BE49-F238E27FC236}">
                <a16:creationId xmlns:a16="http://schemas.microsoft.com/office/drawing/2014/main" id="{7B902C45-EBBD-BF61-C6BF-AFCC2A66A115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18" name="OTLSHAPE_SLT_7fdafcbb5d464a6a9e804e17c2510d8b_EndDate" hidden="1">
            <a:extLst>
              <a:ext uri="{FF2B5EF4-FFF2-40B4-BE49-F238E27FC236}">
                <a16:creationId xmlns:a16="http://schemas.microsoft.com/office/drawing/2014/main" id="{01614182-9587-2B44-EBC6-3290172433A8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23" name="OTLSHAPE_SLT_a1f56911480042b291ed4f89f9356e52_Duration" hidden="1">
            <a:extLst>
              <a:ext uri="{FF2B5EF4-FFF2-40B4-BE49-F238E27FC236}">
                <a16:creationId xmlns:a16="http://schemas.microsoft.com/office/drawing/2014/main" id="{49D8A90A-69D8-8AD8-3575-B94454BC2B33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2700" y="-441270"/>
            <a:ext cx="5080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198 days</a:t>
            </a:r>
          </a:p>
        </p:txBody>
      </p:sp>
      <p:sp>
        <p:nvSpPr>
          <p:cNvPr id="424" name="OTLSHAPE_SLT_a1f56911480042b291ed4f89f9356e52_TextPercentage" hidden="1">
            <a:extLst>
              <a:ext uri="{FF2B5EF4-FFF2-40B4-BE49-F238E27FC236}">
                <a16:creationId xmlns:a16="http://schemas.microsoft.com/office/drawing/2014/main" id="{20C925E4-4FF7-595E-EA9D-325495C9DA98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25" name="OTLSHAPE_SLT_a1f56911480042b291ed4f89f9356e52_StartDate" hidden="1">
            <a:extLst>
              <a:ext uri="{FF2B5EF4-FFF2-40B4-BE49-F238E27FC236}">
                <a16:creationId xmlns:a16="http://schemas.microsoft.com/office/drawing/2014/main" id="{B2FB47A1-6324-F581-1F64-A3DCFB00BEC7}"/>
              </a:ext>
            </a:extLst>
          </p:cNvPr>
          <p:cNvSpPr txBox="1"/>
          <p:nvPr>
            <p:custDataLst>
              <p:tags r:id="rId25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26" name="OTLSHAPE_SLT_a1f56911480042b291ed4f89f9356e52_EndDate" hidden="1">
            <a:extLst>
              <a:ext uri="{FF2B5EF4-FFF2-40B4-BE49-F238E27FC236}">
                <a16:creationId xmlns:a16="http://schemas.microsoft.com/office/drawing/2014/main" id="{74C611F2-2C75-DB3C-2E3A-DE7F1D2F31A9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24" name="OTLSHAPE_SL_f993037d153a4995b648bf677fe8f28e_BackgroundRectangle">
            <a:extLst>
              <a:ext uri="{FF2B5EF4-FFF2-40B4-BE49-F238E27FC236}">
                <a16:creationId xmlns:a16="http://schemas.microsoft.com/office/drawing/2014/main" id="{1A015303-5AF8-BEC2-9F08-D50E75E94006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63500" y="1225423"/>
            <a:ext cx="11290300" cy="2320375"/>
          </a:xfrm>
          <a:prstGeom prst="rect">
            <a:avLst/>
          </a:prstGeom>
          <a:solidFill>
            <a:schemeClr val="lt2">
              <a:alpha val="2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TLSHAPE_TB_00000000000000000000000000000000_ScaleContainer">
            <a:extLst>
              <a:ext uri="{FF2B5EF4-FFF2-40B4-BE49-F238E27FC236}">
                <a16:creationId xmlns:a16="http://schemas.microsoft.com/office/drawing/2014/main" id="{3C0CFACD-F35A-D196-8288-CB2A00637ED9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844465" y="208280"/>
            <a:ext cx="10515600" cy="182880"/>
          </a:xfrm>
          <a:prstGeom prst="round2SameRect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TLSHAPE_TB_00000000000000000000000000000000_MiddleScaleContainer">
            <a:extLst>
              <a:ext uri="{FF2B5EF4-FFF2-40B4-BE49-F238E27FC236}">
                <a16:creationId xmlns:a16="http://schemas.microsoft.com/office/drawing/2014/main" id="{282A618E-0AE4-E283-2DBA-1DA8699CF244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844465" y="400304"/>
            <a:ext cx="10515600" cy="182880"/>
          </a:xfrm>
          <a:prstGeom prst="rect">
            <a:avLst/>
          </a:prstGeom>
          <a:solidFill>
            <a:srgbClr val="A5A5A5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TLSHAPE_TB_00000000000000000000000000000000_BottomScaleContainer">
            <a:extLst>
              <a:ext uri="{FF2B5EF4-FFF2-40B4-BE49-F238E27FC236}">
                <a16:creationId xmlns:a16="http://schemas.microsoft.com/office/drawing/2014/main" id="{9CC435F8-E313-9EC8-7C78-5186BF3CEF3C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844465" y="592328"/>
            <a:ext cx="105156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rgbClr val="E7E6E6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TLSHAPE_SL_f993037d153a4995b648bf677fe8f28e_HeaderRectangle">
            <a:extLst>
              <a:ext uri="{FF2B5EF4-FFF2-40B4-BE49-F238E27FC236}">
                <a16:creationId xmlns:a16="http://schemas.microsoft.com/office/drawing/2014/main" id="{04DB0F7C-A6D7-E103-A1DE-3597FB17AF18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63500" y="1225423"/>
            <a:ext cx="660400" cy="2320375"/>
          </a:xfrm>
          <a:prstGeom prst="rect">
            <a:avLst/>
          </a:prstGeom>
          <a:solidFill>
            <a:schemeClr val="l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OTLSHAPE_G_00000000000000000000000000000000_ShapeBelow0">
            <a:extLst>
              <a:ext uri="{FF2B5EF4-FFF2-40B4-BE49-F238E27FC236}">
                <a16:creationId xmlns:a16="http://schemas.microsoft.com/office/drawing/2014/main" id="{8EAC807D-71C1-BF45-A3A4-49CF9477FD94}"/>
              </a:ext>
            </a:extLst>
          </p:cNvPr>
          <p:cNvCxnSpPr/>
          <p:nvPr>
            <p:custDataLst>
              <p:tags r:id="rId32"/>
            </p:custDataLst>
          </p:nvPr>
        </p:nvCxnSpPr>
        <p:spPr>
          <a:xfrm>
            <a:off x="2162752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OTLSHAPE_G_00000000000000000000000000000000_ShapeBelow1">
            <a:extLst>
              <a:ext uri="{FF2B5EF4-FFF2-40B4-BE49-F238E27FC236}">
                <a16:creationId xmlns:a16="http://schemas.microsoft.com/office/drawing/2014/main" id="{D68DC0C2-B4AF-FE69-5837-D23C4AC6EBB7}"/>
              </a:ext>
            </a:extLst>
          </p:cNvPr>
          <p:cNvCxnSpPr/>
          <p:nvPr>
            <p:custDataLst>
              <p:tags r:id="rId33"/>
            </p:custDataLst>
          </p:nvPr>
        </p:nvCxnSpPr>
        <p:spPr>
          <a:xfrm>
            <a:off x="3459427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OTLSHAPE_G_00000000000000000000000000000000_ShapeBelow2">
            <a:extLst>
              <a:ext uri="{FF2B5EF4-FFF2-40B4-BE49-F238E27FC236}">
                <a16:creationId xmlns:a16="http://schemas.microsoft.com/office/drawing/2014/main" id="{8C3B84A1-0EA8-77A7-A2BB-12CCCE68FA89}"/>
              </a:ext>
            </a:extLst>
          </p:cNvPr>
          <p:cNvCxnSpPr/>
          <p:nvPr>
            <p:custDataLst>
              <p:tags r:id="rId34"/>
            </p:custDataLst>
          </p:nvPr>
        </p:nvCxnSpPr>
        <p:spPr>
          <a:xfrm>
            <a:off x="4777713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OTLSHAPE_G_00000000000000000000000000000000_ShapeBelow3">
            <a:extLst>
              <a:ext uri="{FF2B5EF4-FFF2-40B4-BE49-F238E27FC236}">
                <a16:creationId xmlns:a16="http://schemas.microsoft.com/office/drawing/2014/main" id="{443027FC-10B1-086D-EA1C-6E9AC65990BD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>
            <a:off x="6096000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OTLSHAPE_G_00000000000000000000000000000000_ShapeBelow4">
            <a:extLst>
              <a:ext uri="{FF2B5EF4-FFF2-40B4-BE49-F238E27FC236}">
                <a16:creationId xmlns:a16="http://schemas.microsoft.com/office/drawing/2014/main" id="{E12EE755-A779-B76A-2516-1597D672D913}"/>
              </a:ext>
            </a:extLst>
          </p:cNvPr>
          <p:cNvCxnSpPr/>
          <p:nvPr>
            <p:custDataLst>
              <p:tags r:id="rId36"/>
            </p:custDataLst>
          </p:nvPr>
        </p:nvCxnSpPr>
        <p:spPr>
          <a:xfrm>
            <a:off x="7435897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OTLSHAPE_G_00000000000000000000000000000000_ShapeBelow5">
            <a:extLst>
              <a:ext uri="{FF2B5EF4-FFF2-40B4-BE49-F238E27FC236}">
                <a16:creationId xmlns:a16="http://schemas.microsoft.com/office/drawing/2014/main" id="{8506DF80-1365-D02C-D4C4-CB667E64FF96}"/>
              </a:ext>
            </a:extLst>
          </p:cNvPr>
          <p:cNvCxnSpPr/>
          <p:nvPr>
            <p:custDataLst>
              <p:tags r:id="rId37"/>
            </p:custDataLst>
          </p:nvPr>
        </p:nvCxnSpPr>
        <p:spPr>
          <a:xfrm>
            <a:off x="8754184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OTLSHAPE_G_00000000000000000000000000000000_ShapeBelow6">
            <a:extLst>
              <a:ext uri="{FF2B5EF4-FFF2-40B4-BE49-F238E27FC236}">
                <a16:creationId xmlns:a16="http://schemas.microsoft.com/office/drawing/2014/main" id="{BD791FDF-F8BD-E241-78C0-9BA87281F68B}"/>
              </a:ext>
            </a:extLst>
          </p:cNvPr>
          <p:cNvCxnSpPr/>
          <p:nvPr>
            <p:custDataLst>
              <p:tags r:id="rId38"/>
            </p:custDataLst>
          </p:nvPr>
        </p:nvCxnSpPr>
        <p:spPr>
          <a:xfrm>
            <a:off x="10072470" y="775208"/>
            <a:ext cx="0" cy="2770590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7" name="OTLSHAPE_SLT_7d686a24730b4bf797ce3ca6316f14e7_Shape">
            <a:extLst>
              <a:ext uri="{FF2B5EF4-FFF2-40B4-BE49-F238E27FC236}">
                <a16:creationId xmlns:a16="http://schemas.microsoft.com/office/drawing/2014/main" id="{2D79DF49-84E0-A213-3B72-5DD884E29FBF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475141" y="2009182"/>
            <a:ext cx="18415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OTLSHAPE_SLT_fd1909c32f32411483f24fba393f7c31_Shape">
            <a:extLst>
              <a:ext uri="{FF2B5EF4-FFF2-40B4-BE49-F238E27FC236}">
                <a16:creationId xmlns:a16="http://schemas.microsoft.com/office/drawing/2014/main" id="{AA803AA0-91E9-C56A-164F-6AA0DD5347B9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6441765" y="2459101"/>
            <a:ext cx="18669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OTLSHAPE_SLT_7fdafcbb5d464a6a9e804e17c2510d8b_Shape">
            <a:extLst>
              <a:ext uri="{FF2B5EF4-FFF2-40B4-BE49-F238E27FC236}">
                <a16:creationId xmlns:a16="http://schemas.microsoft.com/office/drawing/2014/main" id="{83419595-A29D-E6FF-6232-63350DA2F103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8430001" y="2909020"/>
            <a:ext cx="19685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OTLSHAPE_SLT_a1f56911480042b291ed4f89f9356e52_Shape">
            <a:extLst>
              <a:ext uri="{FF2B5EF4-FFF2-40B4-BE49-F238E27FC236}">
                <a16:creationId xmlns:a16="http://schemas.microsoft.com/office/drawing/2014/main" id="{A43E36E8-9436-4BA9-D761-1C8CDF33DB20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129361" y="3358938"/>
            <a:ext cx="59690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TLSHAPE_TB_00000000000000000000000000000000_ElapsedTime">
            <a:extLst>
              <a:ext uri="{FF2B5EF4-FFF2-40B4-BE49-F238E27FC236}">
                <a16:creationId xmlns:a16="http://schemas.microsoft.com/office/drawing/2014/main" id="{D0A62FC9-0C17-8863-8413-696D6DBC072F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844465" y="737413"/>
            <a:ext cx="3289300" cy="37795"/>
          </a:xfrm>
          <a:prstGeom prst="rect">
            <a:avLst/>
          </a:prstGeom>
          <a:solidFill>
            <a:srgbClr val="FF0000">
              <a:alpha val="74902"/>
            </a:srgbClr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TLSHAPE_SLM_b9d0bb46f77145399bacb6a56f00c88d_Shape">
            <a:extLst>
              <a:ext uri="{FF2B5EF4-FFF2-40B4-BE49-F238E27FC236}">
                <a16:creationId xmlns:a16="http://schemas.microsoft.com/office/drawing/2014/main" id="{4C55F0A1-2364-3B1A-F137-44D09DCFC4AC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2086537" y="1263523"/>
            <a:ext cx="152400" cy="177800"/>
          </a:xfrm>
          <a:prstGeom prst="diamond">
            <a:avLst/>
          </a:prstGeom>
          <a:solidFill>
            <a:srgbClr val="1AAA42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TLSHAPE_SLM_4d6236ca08cd4424b2cb3b1ea65391b5_Shape">
            <a:extLst>
              <a:ext uri="{FF2B5EF4-FFF2-40B4-BE49-F238E27FC236}">
                <a16:creationId xmlns:a16="http://schemas.microsoft.com/office/drawing/2014/main" id="{EED0C4E7-A22B-E4C2-7EA9-C3628BF7BC53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3923493" y="1504823"/>
            <a:ext cx="152400" cy="177800"/>
          </a:xfrm>
          <a:prstGeom prst="diamond">
            <a:avLst/>
          </a:prstGeom>
          <a:solidFill>
            <a:srgbClr val="1AAA42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TLSHAPE_SLM_273154e9d1f54b1e86455c7b45df60bb_Shape">
            <a:extLst>
              <a:ext uri="{FF2B5EF4-FFF2-40B4-BE49-F238E27FC236}">
                <a16:creationId xmlns:a16="http://schemas.microsoft.com/office/drawing/2014/main" id="{0D1B35ED-0699-3C2F-2D0D-4526F3FD7CDC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4377330" y="1746123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TLSHAPE_SLM_37d5503cbce541ebad6b17451944412f_Shape">
            <a:extLst>
              <a:ext uri="{FF2B5EF4-FFF2-40B4-BE49-F238E27FC236}">
                <a16:creationId xmlns:a16="http://schemas.microsoft.com/office/drawing/2014/main" id="{AA861C95-ED6B-F7B3-73FC-ABF67EB241FF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6343954" y="2196042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TLSHAPE_SLM_de8d847beacb4a14b019ff748041e58d_Shape">
            <a:extLst>
              <a:ext uri="{FF2B5EF4-FFF2-40B4-BE49-F238E27FC236}">
                <a16:creationId xmlns:a16="http://schemas.microsoft.com/office/drawing/2014/main" id="{D1CA27EF-7357-9873-F2D3-73C8D3C5269C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8332189" y="264596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TLSHAPE_SLM_e5321998905d42c1b43349de84a36081_Shape">
            <a:extLst>
              <a:ext uri="{FF2B5EF4-FFF2-40B4-BE49-F238E27FC236}">
                <a16:creationId xmlns:a16="http://schemas.microsoft.com/office/drawing/2014/main" id="{975AC03D-EE01-F92E-EC44-0CA9329EA6A2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10687816" y="3095879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TLSHAPE_SL_f993037d153a4995b648bf677fe8f28e_Header">
            <a:extLst>
              <a:ext uri="{FF2B5EF4-FFF2-40B4-BE49-F238E27FC236}">
                <a16:creationId xmlns:a16="http://schemas.microsoft.com/office/drawing/2014/main" id="{689646DD-A002-B2B8-D390-39298BD37BBB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 rot="16200000">
            <a:off x="-769705" y="2261595"/>
            <a:ext cx="2320375" cy="2480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600">
                <a:solidFill>
                  <a:schemeClr val="dk1"/>
                </a:solidFill>
                <a:latin typeface="Calibri" panose="020F0502020204030204" pitchFamily="34" charset="0"/>
              </a:rPr>
              <a:t>Program Mngt</a:t>
            </a:r>
          </a:p>
        </p:txBody>
      </p:sp>
      <p:sp>
        <p:nvSpPr>
          <p:cNvPr id="59" name="OTLSHAPE_TB_00000000000000000000000000000000_TodayMarkerShape">
            <a:extLst>
              <a:ext uri="{FF2B5EF4-FFF2-40B4-BE49-F238E27FC236}">
                <a16:creationId xmlns:a16="http://schemas.microsoft.com/office/drawing/2014/main" id="{069A44F6-FCD1-BD84-57B7-33EEAA6FC4ED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104287" y="775208"/>
            <a:ext cx="63500" cy="60960"/>
          </a:xfrm>
          <a:prstGeom prst="triangle">
            <a:avLst/>
          </a:prstGeom>
          <a:solidFill>
            <a:srgbClr val="FF0000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LSHAPE_TB_00000000000000000000000000000000_TimescaleInterval1">
            <a:extLst>
              <a:ext uri="{FF2B5EF4-FFF2-40B4-BE49-F238E27FC236}">
                <a16:creationId xmlns:a16="http://schemas.microsoft.com/office/drawing/2014/main" id="{6F499301-BB9F-BA45-CAA5-8047C5BD92FC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907965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12" name="OTLSHAPE_TB_00000000000000000000000000000000_MiddleTimescaleInterval1">
            <a:extLst>
              <a:ext uri="{FF2B5EF4-FFF2-40B4-BE49-F238E27FC236}">
                <a16:creationId xmlns:a16="http://schemas.microsoft.com/office/drawing/2014/main" id="{7DC25CB2-7FB0-BB23-773E-ADE9377874D9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907965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14" name="OTLSHAPE_TB_00000000000000000000000000000000_MiddleTimescaleInterval2">
            <a:extLst>
              <a:ext uri="{FF2B5EF4-FFF2-40B4-BE49-F238E27FC236}">
                <a16:creationId xmlns:a16="http://schemas.microsoft.com/office/drawing/2014/main" id="{69330B13-4BE9-7C60-B24F-5E07D517EAFC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2226252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6" name="OTLSHAPE_TB_00000000000000000000000000000000_MiddleTimescaleInterval3">
            <a:extLst>
              <a:ext uri="{FF2B5EF4-FFF2-40B4-BE49-F238E27FC236}">
                <a16:creationId xmlns:a16="http://schemas.microsoft.com/office/drawing/2014/main" id="{6480DA80-38F6-FF7B-C104-29C6398F0CB7}"/>
              </a:ext>
            </a:extLst>
          </p:cNvPr>
          <p:cNvSpPr txBox="1"/>
          <p:nvPr>
            <p:custDataLst>
              <p:tags r:id="rId55"/>
            </p:custDataLst>
          </p:nvPr>
        </p:nvSpPr>
        <p:spPr>
          <a:xfrm>
            <a:off x="4192876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18" name="OTLSHAPE_TB_00000000000000000000000000000000_MiddleTimescaleInterval4">
            <a:extLst>
              <a:ext uri="{FF2B5EF4-FFF2-40B4-BE49-F238E27FC236}">
                <a16:creationId xmlns:a16="http://schemas.microsoft.com/office/drawing/2014/main" id="{7B46DC24-ADBF-7C68-9896-6E1E9892CE11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6159500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35" name="OTLSHAPE_TB_00000000000000000000000000000000_BottomTimescaleInterval1">
            <a:extLst>
              <a:ext uri="{FF2B5EF4-FFF2-40B4-BE49-F238E27FC236}">
                <a16:creationId xmlns:a16="http://schemas.microsoft.com/office/drawing/2014/main" id="{324AE04C-CD70-7DB4-DACC-0AC193500ABE}"/>
              </a:ext>
            </a:extLst>
          </p:cNvPr>
          <p:cNvSpPr txBox="1"/>
          <p:nvPr>
            <p:custDataLst>
              <p:tags r:id="rId57"/>
            </p:custDataLst>
          </p:nvPr>
        </p:nvSpPr>
        <p:spPr>
          <a:xfrm>
            <a:off x="907965" y="5985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7" name="OTLSHAPE_TB_00000000000000000000000000000000_BottomTimescaleInterval2">
            <a:extLst>
              <a:ext uri="{FF2B5EF4-FFF2-40B4-BE49-F238E27FC236}">
                <a16:creationId xmlns:a16="http://schemas.microsoft.com/office/drawing/2014/main" id="{CA5C9CB2-2735-73C0-A762-1809A34AEBDB}"/>
              </a:ext>
            </a:extLst>
          </p:cNvPr>
          <p:cNvSpPr txBox="1"/>
          <p:nvPr>
            <p:custDataLst>
              <p:tags r:id="rId58"/>
            </p:custDataLst>
          </p:nvPr>
        </p:nvSpPr>
        <p:spPr>
          <a:xfrm>
            <a:off x="2226252" y="598509"/>
            <a:ext cx="190758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39" name="OTLSHAPE_TB_00000000000000000000000000000000_BottomTimescaleInterval3">
            <a:extLst>
              <a:ext uri="{FF2B5EF4-FFF2-40B4-BE49-F238E27FC236}">
                <a16:creationId xmlns:a16="http://schemas.microsoft.com/office/drawing/2014/main" id="{52595DF6-A0C8-9E96-A9E6-392E8F030A24}"/>
              </a:ext>
            </a:extLst>
          </p:cNvPr>
          <p:cNvSpPr txBox="1"/>
          <p:nvPr>
            <p:custDataLst>
              <p:tags r:id="rId59"/>
            </p:custDataLst>
          </p:nvPr>
        </p:nvSpPr>
        <p:spPr>
          <a:xfrm>
            <a:off x="3522927" y="598509"/>
            <a:ext cx="2413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41" name="OTLSHAPE_TB_00000000000000000000000000000000_BottomTimescaleInterval4">
            <a:extLst>
              <a:ext uri="{FF2B5EF4-FFF2-40B4-BE49-F238E27FC236}">
                <a16:creationId xmlns:a16="http://schemas.microsoft.com/office/drawing/2014/main" id="{A18F2248-6941-B671-E444-2D9BE9718ABA}"/>
              </a:ext>
            </a:extLst>
          </p:cNvPr>
          <p:cNvSpPr txBox="1"/>
          <p:nvPr>
            <p:custDataLst>
              <p:tags r:id="rId60"/>
            </p:custDataLst>
          </p:nvPr>
        </p:nvSpPr>
        <p:spPr>
          <a:xfrm>
            <a:off x="4841214" y="598509"/>
            <a:ext cx="255839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43" name="OTLSHAPE_TB_00000000000000000000000000000000_BottomTimescaleInterval5">
            <a:extLst>
              <a:ext uri="{FF2B5EF4-FFF2-40B4-BE49-F238E27FC236}">
                <a16:creationId xmlns:a16="http://schemas.microsoft.com/office/drawing/2014/main" id="{12FD60C2-3687-E51D-3DDC-67457F2E2194}"/>
              </a:ext>
            </a:extLst>
          </p:cNvPr>
          <p:cNvSpPr txBox="1"/>
          <p:nvPr>
            <p:custDataLst>
              <p:tags r:id="rId61"/>
            </p:custDataLst>
          </p:nvPr>
        </p:nvSpPr>
        <p:spPr>
          <a:xfrm>
            <a:off x="6159500" y="598509"/>
            <a:ext cx="157094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45" name="OTLSHAPE_TB_00000000000000000000000000000000_BottomTimescaleInterval6">
            <a:extLst>
              <a:ext uri="{FF2B5EF4-FFF2-40B4-BE49-F238E27FC236}">
                <a16:creationId xmlns:a16="http://schemas.microsoft.com/office/drawing/2014/main" id="{73B0ECDA-97E4-7FB7-7E70-AEC4C9F3556B}"/>
              </a:ext>
            </a:extLst>
          </p:cNvPr>
          <p:cNvSpPr txBox="1"/>
          <p:nvPr>
            <p:custDataLst>
              <p:tags r:id="rId62"/>
            </p:custDataLst>
          </p:nvPr>
        </p:nvSpPr>
        <p:spPr>
          <a:xfrm>
            <a:off x="7499398" y="598509"/>
            <a:ext cx="2132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47" name="OTLSHAPE_TB_00000000000000000000000000000000_BottomTimescaleInterval7">
            <a:extLst>
              <a:ext uri="{FF2B5EF4-FFF2-40B4-BE49-F238E27FC236}">
                <a16:creationId xmlns:a16="http://schemas.microsoft.com/office/drawing/2014/main" id="{8FEC6DE7-5834-07AA-E0FD-2D3D99640385}"/>
              </a:ext>
            </a:extLst>
          </p:cNvPr>
          <p:cNvSpPr txBox="1"/>
          <p:nvPr>
            <p:custDataLst>
              <p:tags r:id="rId63"/>
            </p:custDataLst>
          </p:nvPr>
        </p:nvSpPr>
        <p:spPr>
          <a:xfrm>
            <a:off x="8817684" y="5985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60" name="OTLSHAPE_TB_00000000000000000000000000000000_TodayMarkerText">
            <a:extLst>
              <a:ext uri="{FF2B5EF4-FFF2-40B4-BE49-F238E27FC236}">
                <a16:creationId xmlns:a16="http://schemas.microsoft.com/office/drawing/2014/main" id="{5BB30AA0-6111-7A8F-883A-4A439D161101}"/>
              </a:ext>
            </a:extLst>
          </p:cNvPr>
          <p:cNvSpPr txBox="1"/>
          <p:nvPr>
            <p:custDataLst>
              <p:tags r:id="rId64"/>
            </p:custDataLst>
          </p:nvPr>
        </p:nvSpPr>
        <p:spPr>
          <a:xfrm>
            <a:off x="3950285" y="836168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pc="-12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173" name="OTLSHAPE_TB_00000000000000000000000000000000_BottomTimescaleInterval8">
            <a:extLst>
              <a:ext uri="{FF2B5EF4-FFF2-40B4-BE49-F238E27FC236}">
                <a16:creationId xmlns:a16="http://schemas.microsoft.com/office/drawing/2014/main" id="{E53A61BC-6149-52A0-FAE0-B6FD76B37C48}"/>
              </a:ext>
            </a:extLst>
          </p:cNvPr>
          <p:cNvSpPr txBox="1"/>
          <p:nvPr>
            <p:custDataLst>
              <p:tags r:id="rId65"/>
            </p:custDataLst>
          </p:nvPr>
        </p:nvSpPr>
        <p:spPr>
          <a:xfrm>
            <a:off x="10135971" y="598509"/>
            <a:ext cx="190758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7" name="OTLSHAPE_TB_00000000000000000000000000000000_TimescaleInterval2">
            <a:extLst>
              <a:ext uri="{FF2B5EF4-FFF2-40B4-BE49-F238E27FC236}">
                <a16:creationId xmlns:a16="http://schemas.microsoft.com/office/drawing/2014/main" id="{CA1971FE-16A5-FCE1-022C-99D116147704}"/>
              </a:ext>
            </a:extLst>
          </p:cNvPr>
          <p:cNvSpPr txBox="1"/>
          <p:nvPr>
            <p:custDataLst>
              <p:tags r:id="rId66"/>
            </p:custDataLst>
          </p:nvPr>
        </p:nvSpPr>
        <p:spPr>
          <a:xfrm>
            <a:off x="2226252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2024</a:t>
            </a:r>
          </a:p>
        </p:txBody>
      </p:sp>
      <p:sp>
        <p:nvSpPr>
          <p:cNvPr id="209" name="OTLSHAPE_TB_00000000000000000000000000000000_TimescaleInterval3">
            <a:extLst>
              <a:ext uri="{FF2B5EF4-FFF2-40B4-BE49-F238E27FC236}">
                <a16:creationId xmlns:a16="http://schemas.microsoft.com/office/drawing/2014/main" id="{36849C66-DF7E-E235-10EA-FF2B6A2B0C13}"/>
              </a:ext>
            </a:extLst>
          </p:cNvPr>
          <p:cNvSpPr txBox="1"/>
          <p:nvPr>
            <p:custDataLst>
              <p:tags r:id="rId67"/>
            </p:custDataLst>
          </p:nvPr>
        </p:nvSpPr>
        <p:spPr>
          <a:xfrm>
            <a:off x="10135971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211" name="OTLSHAPE_TB_00000000000000000000000000000000_MiddleTimescaleInterval5">
            <a:extLst>
              <a:ext uri="{FF2B5EF4-FFF2-40B4-BE49-F238E27FC236}">
                <a16:creationId xmlns:a16="http://schemas.microsoft.com/office/drawing/2014/main" id="{F40CCC0E-59D9-2AEA-AF2F-0FD8F3C2C308}"/>
              </a:ext>
            </a:extLst>
          </p:cNvPr>
          <p:cNvSpPr txBox="1"/>
          <p:nvPr>
            <p:custDataLst>
              <p:tags r:id="rId68"/>
            </p:custDataLst>
          </p:nvPr>
        </p:nvSpPr>
        <p:spPr>
          <a:xfrm>
            <a:off x="8147735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213" name="OTLSHAPE_TB_00000000000000000000000000000000_MiddleTimescaleInterval6">
            <a:extLst>
              <a:ext uri="{FF2B5EF4-FFF2-40B4-BE49-F238E27FC236}">
                <a16:creationId xmlns:a16="http://schemas.microsoft.com/office/drawing/2014/main" id="{2319ED2A-CF27-4ACF-3BF2-85E1C770423B}"/>
              </a:ext>
            </a:extLst>
          </p:cNvPr>
          <p:cNvSpPr txBox="1"/>
          <p:nvPr>
            <p:custDataLst>
              <p:tags r:id="rId69"/>
            </p:custDataLst>
          </p:nvPr>
        </p:nvSpPr>
        <p:spPr>
          <a:xfrm>
            <a:off x="10135971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233" name="OTLSHAPE_SLM_b9d0bb46f77145399bacb6a56f00c88d_Title">
            <a:extLst>
              <a:ext uri="{FF2B5EF4-FFF2-40B4-BE49-F238E27FC236}">
                <a16:creationId xmlns:a16="http://schemas.microsoft.com/office/drawing/2014/main" id="{E6577B3A-53B1-4750-CE56-4189E0C40C8A}"/>
              </a:ext>
            </a:extLst>
          </p:cNvPr>
          <p:cNvSpPr txBox="1"/>
          <p:nvPr>
            <p:custDataLst>
              <p:tags r:id="rId70"/>
            </p:custDataLst>
          </p:nvPr>
        </p:nvSpPr>
        <p:spPr>
          <a:xfrm>
            <a:off x="1231573" y="1267164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Qtrly Report 1</a:t>
            </a:r>
          </a:p>
        </p:txBody>
      </p:sp>
      <p:sp>
        <p:nvSpPr>
          <p:cNvPr id="234" name="OTLSHAPE_SLM_b9d0bb46f77145399bacb6a56f00c88d_Date">
            <a:extLst>
              <a:ext uri="{FF2B5EF4-FFF2-40B4-BE49-F238E27FC236}">
                <a16:creationId xmlns:a16="http://schemas.microsoft.com/office/drawing/2014/main" id="{773AA94D-06DC-6015-A415-15E6EC6CECCD}"/>
              </a:ext>
            </a:extLst>
          </p:cNvPr>
          <p:cNvSpPr txBox="1"/>
          <p:nvPr>
            <p:custDataLst>
              <p:tags r:id="rId71"/>
            </p:custDataLst>
          </p:nvPr>
        </p:nvSpPr>
        <p:spPr>
          <a:xfrm>
            <a:off x="2289737" y="1267164"/>
            <a:ext cx="342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2" dirty="0">
                <a:solidFill>
                  <a:schemeClr val="dk1"/>
                </a:solidFill>
                <a:latin typeface="Calibri" panose="020F0502020204030204" pitchFamily="34" charset="0"/>
              </a:rPr>
              <a:t>12/31</a:t>
            </a:r>
          </a:p>
        </p:txBody>
      </p:sp>
      <p:sp>
        <p:nvSpPr>
          <p:cNvPr id="236" name="OTLSHAPE_SLM_4d6236ca08cd4424b2cb3b1ea65391b5_Title">
            <a:extLst>
              <a:ext uri="{FF2B5EF4-FFF2-40B4-BE49-F238E27FC236}">
                <a16:creationId xmlns:a16="http://schemas.microsoft.com/office/drawing/2014/main" id="{AB54B855-2118-95AA-0D9F-3587BA4E0A4D}"/>
              </a:ext>
            </a:extLst>
          </p:cNvPr>
          <p:cNvSpPr txBox="1"/>
          <p:nvPr>
            <p:custDataLst>
              <p:tags r:id="rId72"/>
            </p:custDataLst>
          </p:nvPr>
        </p:nvSpPr>
        <p:spPr>
          <a:xfrm>
            <a:off x="2609001" y="1508464"/>
            <a:ext cx="1270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2" dirty="0">
                <a:solidFill>
                  <a:schemeClr val="dk1"/>
                </a:solidFill>
                <a:latin typeface="Calibri" panose="020F0502020204030204" pitchFamily="34" charset="0"/>
              </a:rPr>
              <a:t>Data </a:t>
            </a:r>
            <a:r>
              <a:rPr lang="en-US" sz="1100" spc="-2" dirty="0" err="1">
                <a:solidFill>
                  <a:schemeClr val="dk1"/>
                </a:solidFill>
                <a:latin typeface="Calibri" panose="020F0502020204030204" pitchFamily="34" charset="0"/>
              </a:rPr>
              <a:t>Managment</a:t>
            </a:r>
            <a:r>
              <a:rPr lang="en-US" sz="1100" spc="-2" dirty="0">
                <a:solidFill>
                  <a:schemeClr val="dk1"/>
                </a:solidFill>
                <a:latin typeface="Calibri" panose="020F0502020204030204" pitchFamily="34" charset="0"/>
              </a:rPr>
              <a:t> Plan</a:t>
            </a:r>
          </a:p>
        </p:txBody>
      </p:sp>
      <p:sp>
        <p:nvSpPr>
          <p:cNvPr id="237" name="OTLSHAPE_SLM_4d6236ca08cd4424b2cb3b1ea65391b5_Date">
            <a:extLst>
              <a:ext uri="{FF2B5EF4-FFF2-40B4-BE49-F238E27FC236}">
                <a16:creationId xmlns:a16="http://schemas.microsoft.com/office/drawing/2014/main" id="{F3312D32-89BA-71B4-F562-4727CF1B4A9B}"/>
              </a:ext>
            </a:extLst>
          </p:cNvPr>
          <p:cNvSpPr txBox="1"/>
          <p:nvPr>
            <p:custDataLst>
              <p:tags r:id="rId73"/>
            </p:custDataLst>
          </p:nvPr>
        </p:nvSpPr>
        <p:spPr>
          <a:xfrm>
            <a:off x="4126693" y="1508464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4" dirty="0">
                <a:solidFill>
                  <a:schemeClr val="dk1"/>
                </a:solidFill>
                <a:latin typeface="Calibri" panose="020F0502020204030204" pitchFamily="34" charset="0"/>
              </a:rPr>
              <a:t>3/25</a:t>
            </a:r>
          </a:p>
        </p:txBody>
      </p:sp>
      <p:sp>
        <p:nvSpPr>
          <p:cNvPr id="239" name="OTLSHAPE_SLM_273154e9d1f54b1e86455c7b45df60bb_Title">
            <a:extLst>
              <a:ext uri="{FF2B5EF4-FFF2-40B4-BE49-F238E27FC236}">
                <a16:creationId xmlns:a16="http://schemas.microsoft.com/office/drawing/2014/main" id="{AAF0A13C-B378-C34B-D886-CEB612A53761}"/>
              </a:ext>
            </a:extLst>
          </p:cNvPr>
          <p:cNvSpPr txBox="1"/>
          <p:nvPr>
            <p:custDataLst>
              <p:tags r:id="rId74"/>
            </p:custDataLst>
          </p:nvPr>
        </p:nvSpPr>
        <p:spPr>
          <a:xfrm>
            <a:off x="3522366" y="1749764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Qtrly Report 2</a:t>
            </a:r>
          </a:p>
        </p:txBody>
      </p:sp>
      <p:sp>
        <p:nvSpPr>
          <p:cNvPr id="240" name="OTLSHAPE_SLM_273154e9d1f54b1e86455c7b45df60bb_Date">
            <a:extLst>
              <a:ext uri="{FF2B5EF4-FFF2-40B4-BE49-F238E27FC236}">
                <a16:creationId xmlns:a16="http://schemas.microsoft.com/office/drawing/2014/main" id="{49C4AA57-0FEB-F87D-652A-08FFB04B590C}"/>
              </a:ext>
            </a:extLst>
          </p:cNvPr>
          <p:cNvSpPr txBox="1"/>
          <p:nvPr>
            <p:custDataLst>
              <p:tags r:id="rId75"/>
            </p:custDataLst>
          </p:nvPr>
        </p:nvSpPr>
        <p:spPr>
          <a:xfrm>
            <a:off x="4580530" y="1749764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4/15</a:t>
            </a:r>
          </a:p>
        </p:txBody>
      </p:sp>
      <p:sp>
        <p:nvSpPr>
          <p:cNvPr id="242" name="OTLSHAPE_SLM_37d5503cbce541ebad6b17451944412f_Title">
            <a:extLst>
              <a:ext uri="{FF2B5EF4-FFF2-40B4-BE49-F238E27FC236}">
                <a16:creationId xmlns:a16="http://schemas.microsoft.com/office/drawing/2014/main" id="{F2F29309-E141-0678-3770-71C79AA35E34}"/>
              </a:ext>
            </a:extLst>
          </p:cNvPr>
          <p:cNvSpPr txBox="1"/>
          <p:nvPr>
            <p:custDataLst>
              <p:tags r:id="rId76"/>
            </p:custDataLst>
          </p:nvPr>
        </p:nvSpPr>
        <p:spPr>
          <a:xfrm>
            <a:off x="5488990" y="2199682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Qtrly Report 3</a:t>
            </a:r>
          </a:p>
        </p:txBody>
      </p:sp>
      <p:sp>
        <p:nvSpPr>
          <p:cNvPr id="243" name="OTLSHAPE_SLM_37d5503cbce541ebad6b17451944412f_Date">
            <a:extLst>
              <a:ext uri="{FF2B5EF4-FFF2-40B4-BE49-F238E27FC236}">
                <a16:creationId xmlns:a16="http://schemas.microsoft.com/office/drawing/2014/main" id="{268F1344-C037-F428-AF37-3E08771EB4A2}"/>
              </a:ext>
            </a:extLst>
          </p:cNvPr>
          <p:cNvSpPr txBox="1"/>
          <p:nvPr>
            <p:custDataLst>
              <p:tags r:id="rId77"/>
            </p:custDataLst>
          </p:nvPr>
        </p:nvSpPr>
        <p:spPr>
          <a:xfrm>
            <a:off x="6547154" y="2199682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7/15</a:t>
            </a:r>
          </a:p>
        </p:txBody>
      </p:sp>
      <p:sp>
        <p:nvSpPr>
          <p:cNvPr id="245" name="OTLSHAPE_SLM_de8d847beacb4a14b019ff748041e58d_Title">
            <a:extLst>
              <a:ext uri="{FF2B5EF4-FFF2-40B4-BE49-F238E27FC236}">
                <a16:creationId xmlns:a16="http://schemas.microsoft.com/office/drawing/2014/main" id="{72478F98-89EB-F9A9-A1DA-64BFF2A1FFFB}"/>
              </a:ext>
            </a:extLst>
          </p:cNvPr>
          <p:cNvSpPr txBox="1"/>
          <p:nvPr>
            <p:custDataLst>
              <p:tags r:id="rId78"/>
            </p:custDataLst>
          </p:nvPr>
        </p:nvSpPr>
        <p:spPr>
          <a:xfrm>
            <a:off x="7477225" y="2649601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Qtrly Report 4</a:t>
            </a:r>
          </a:p>
        </p:txBody>
      </p:sp>
      <p:sp>
        <p:nvSpPr>
          <p:cNvPr id="246" name="OTLSHAPE_SLM_de8d847beacb4a14b019ff748041e58d_Date">
            <a:extLst>
              <a:ext uri="{FF2B5EF4-FFF2-40B4-BE49-F238E27FC236}">
                <a16:creationId xmlns:a16="http://schemas.microsoft.com/office/drawing/2014/main" id="{74C59781-08F1-D5F7-AF12-39AFC0B29B0E}"/>
              </a:ext>
            </a:extLst>
          </p:cNvPr>
          <p:cNvSpPr txBox="1"/>
          <p:nvPr>
            <p:custDataLst>
              <p:tags r:id="rId79"/>
            </p:custDataLst>
          </p:nvPr>
        </p:nvSpPr>
        <p:spPr>
          <a:xfrm>
            <a:off x="8535389" y="2649601"/>
            <a:ext cx="342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2">
                <a:solidFill>
                  <a:schemeClr val="dk1"/>
                </a:solidFill>
                <a:latin typeface="Calibri" panose="020F0502020204030204" pitchFamily="34" charset="0"/>
              </a:rPr>
              <a:t>10/15</a:t>
            </a:r>
          </a:p>
        </p:txBody>
      </p:sp>
      <p:sp>
        <p:nvSpPr>
          <p:cNvPr id="251" name="OTLSHAPE_SLM_e5321998905d42c1b43349de84a36081_Title">
            <a:extLst>
              <a:ext uri="{FF2B5EF4-FFF2-40B4-BE49-F238E27FC236}">
                <a16:creationId xmlns:a16="http://schemas.microsoft.com/office/drawing/2014/main" id="{32986CB3-F7E6-4540-EF8D-2D60D3DD3CE5}"/>
              </a:ext>
            </a:extLst>
          </p:cNvPr>
          <p:cNvSpPr txBox="1"/>
          <p:nvPr>
            <p:custDataLst>
              <p:tags r:id="rId80"/>
            </p:custDataLst>
          </p:nvPr>
        </p:nvSpPr>
        <p:spPr>
          <a:xfrm>
            <a:off x="9512812" y="3099520"/>
            <a:ext cx="1130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Final SMART Report</a:t>
            </a:r>
          </a:p>
        </p:txBody>
      </p:sp>
      <p:sp>
        <p:nvSpPr>
          <p:cNvPr id="252" name="OTLSHAPE_SLM_e5321998905d42c1b43349de84a36081_Date">
            <a:extLst>
              <a:ext uri="{FF2B5EF4-FFF2-40B4-BE49-F238E27FC236}">
                <a16:creationId xmlns:a16="http://schemas.microsoft.com/office/drawing/2014/main" id="{17987443-953D-D06B-5D3B-8C66408CFA42}"/>
              </a:ext>
            </a:extLst>
          </p:cNvPr>
          <p:cNvSpPr txBox="1"/>
          <p:nvPr>
            <p:custDataLst>
              <p:tags r:id="rId81"/>
            </p:custDataLst>
          </p:nvPr>
        </p:nvSpPr>
        <p:spPr>
          <a:xfrm>
            <a:off x="10891016" y="3099520"/>
            <a:ext cx="20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6">
                <a:solidFill>
                  <a:schemeClr val="dk1"/>
                </a:solidFill>
                <a:latin typeface="Calibri" panose="020F0502020204030204" pitchFamily="34" charset="0"/>
              </a:rPr>
              <a:t>2/1</a:t>
            </a:r>
          </a:p>
        </p:txBody>
      </p:sp>
      <p:sp>
        <p:nvSpPr>
          <p:cNvPr id="403" name="OTLSHAPE_SLT_7d686a24730b4bf797ce3ca6316f14e7_JoinedDate">
            <a:extLst>
              <a:ext uri="{FF2B5EF4-FFF2-40B4-BE49-F238E27FC236}">
                <a16:creationId xmlns:a16="http://schemas.microsoft.com/office/drawing/2014/main" id="{6EA49F86-D6D8-ACAA-3360-961941C4BED1}"/>
              </a:ext>
            </a:extLst>
          </p:cNvPr>
          <p:cNvSpPr txBox="1"/>
          <p:nvPr>
            <p:custDataLst>
              <p:tags r:id="rId82"/>
            </p:custDataLst>
          </p:nvPr>
        </p:nvSpPr>
        <p:spPr>
          <a:xfrm>
            <a:off x="6362898" y="1995170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 dirty="0">
                <a:solidFill>
                  <a:schemeClr val="dk1"/>
                </a:solidFill>
                <a:latin typeface="Calibri" panose="020F0502020204030204" pitchFamily="34" charset="0"/>
              </a:rPr>
              <a:t>Apr 16 - Jul 10</a:t>
            </a:r>
          </a:p>
        </p:txBody>
      </p:sp>
      <p:sp>
        <p:nvSpPr>
          <p:cNvPr id="404" name="OTLSHAPE_SLT_7d686a24730b4bf797ce3ca6316f14e7_Title">
            <a:extLst>
              <a:ext uri="{FF2B5EF4-FFF2-40B4-BE49-F238E27FC236}">
                <a16:creationId xmlns:a16="http://schemas.microsoft.com/office/drawing/2014/main" id="{867061E0-87E0-CA1E-66D9-B9B2722344FA}"/>
              </a:ext>
            </a:extLst>
          </p:cNvPr>
          <p:cNvSpPr txBox="1"/>
          <p:nvPr>
            <p:custDataLst>
              <p:tags r:id="rId83"/>
            </p:custDataLst>
          </p:nvPr>
        </p:nvSpPr>
        <p:spPr>
          <a:xfrm>
            <a:off x="3347254" y="1987423"/>
            <a:ext cx="1079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8" dirty="0" err="1">
                <a:solidFill>
                  <a:schemeClr val="dk1"/>
                </a:solidFill>
                <a:latin typeface="Calibri" panose="020F0502020204030204" pitchFamily="34" charset="0"/>
              </a:rPr>
              <a:t>Draft&amp;Review</a:t>
            </a:r>
            <a:r>
              <a:rPr lang="en-US" sz="1100" spc="-8" dirty="0">
                <a:solidFill>
                  <a:schemeClr val="dk1"/>
                </a:solidFill>
                <a:latin typeface="Calibri" panose="020F0502020204030204" pitchFamily="34" charset="0"/>
              </a:rPr>
              <a:t> Qtr3</a:t>
            </a:r>
          </a:p>
        </p:txBody>
      </p:sp>
      <p:sp>
        <p:nvSpPr>
          <p:cNvPr id="411" name="OTLSHAPE_SLT_fd1909c32f32411483f24fba393f7c31_JoinedDate">
            <a:extLst>
              <a:ext uri="{FF2B5EF4-FFF2-40B4-BE49-F238E27FC236}">
                <a16:creationId xmlns:a16="http://schemas.microsoft.com/office/drawing/2014/main" id="{ECC0BD25-FEFE-F974-84F5-FEA267DC826F}"/>
              </a:ext>
            </a:extLst>
          </p:cNvPr>
          <p:cNvSpPr txBox="1"/>
          <p:nvPr>
            <p:custDataLst>
              <p:tags r:id="rId84"/>
            </p:custDataLst>
          </p:nvPr>
        </p:nvSpPr>
        <p:spPr>
          <a:xfrm>
            <a:off x="8351133" y="2445089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 dirty="0">
                <a:solidFill>
                  <a:schemeClr val="dk1"/>
                </a:solidFill>
                <a:latin typeface="Calibri" panose="020F0502020204030204" pitchFamily="34" charset="0"/>
              </a:rPr>
              <a:t>Jul 16 - Oct 10</a:t>
            </a:r>
          </a:p>
        </p:txBody>
      </p:sp>
      <p:sp>
        <p:nvSpPr>
          <p:cNvPr id="412" name="OTLSHAPE_SLT_fd1909c32f32411483f24fba393f7c31_Title">
            <a:extLst>
              <a:ext uri="{FF2B5EF4-FFF2-40B4-BE49-F238E27FC236}">
                <a16:creationId xmlns:a16="http://schemas.microsoft.com/office/drawing/2014/main" id="{2FE13D49-D0F0-7A5D-6904-D06C6C785E6A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5313878" y="2437342"/>
            <a:ext cx="1079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8">
                <a:solidFill>
                  <a:schemeClr val="dk1"/>
                </a:solidFill>
                <a:latin typeface="Calibri" panose="020F0502020204030204" pitchFamily="34" charset="0"/>
              </a:rPr>
              <a:t>Draft&amp;Review Qtr4</a:t>
            </a:r>
          </a:p>
        </p:txBody>
      </p:sp>
      <p:sp>
        <p:nvSpPr>
          <p:cNvPr id="419" name="OTLSHAPE_SLT_7fdafcbb5d464a6a9e804e17c2510d8b_JoinedDate">
            <a:extLst>
              <a:ext uri="{FF2B5EF4-FFF2-40B4-BE49-F238E27FC236}">
                <a16:creationId xmlns:a16="http://schemas.microsoft.com/office/drawing/2014/main" id="{A094DAA4-A1FA-9AEE-2FD5-AAB7C5C391FC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10447425" y="2895007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 dirty="0">
                <a:solidFill>
                  <a:schemeClr val="dk1"/>
                </a:solidFill>
                <a:latin typeface="Calibri" panose="020F0502020204030204" pitchFamily="34" charset="0"/>
              </a:rPr>
              <a:t>Oct 16 - Jan 15</a:t>
            </a:r>
          </a:p>
        </p:txBody>
      </p:sp>
      <p:sp>
        <p:nvSpPr>
          <p:cNvPr id="420" name="OTLSHAPE_SLT_7fdafcbb5d464a6a9e804e17c2510d8b_Title">
            <a:extLst>
              <a:ext uri="{FF2B5EF4-FFF2-40B4-BE49-F238E27FC236}">
                <a16:creationId xmlns:a16="http://schemas.microsoft.com/office/drawing/2014/main" id="{3C3A1A83-E091-50A2-895E-911CCC1F3456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6507009" y="2887260"/>
            <a:ext cx="1879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Draft&amp;Review Final Smart Report</a:t>
            </a:r>
          </a:p>
        </p:txBody>
      </p:sp>
      <p:sp>
        <p:nvSpPr>
          <p:cNvPr id="427" name="OTLSHAPE_SLT_a1f56911480042b291ed4f89f9356e52_JoinedDate">
            <a:extLst>
              <a:ext uri="{FF2B5EF4-FFF2-40B4-BE49-F238E27FC236}">
                <a16:creationId xmlns:a16="http://schemas.microsoft.com/office/drawing/2014/main" id="{24908957-2CC1-C3B7-289C-225F0D85B731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10144867" y="3344926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2" dirty="0">
                <a:solidFill>
                  <a:schemeClr val="dk1"/>
                </a:solidFill>
                <a:latin typeface="Calibri" panose="020F0502020204030204" pitchFamily="34" charset="0"/>
              </a:rPr>
              <a:t>Mar 31 - Jan 1</a:t>
            </a:r>
          </a:p>
        </p:txBody>
      </p:sp>
      <p:sp>
        <p:nvSpPr>
          <p:cNvPr id="428" name="OTLSHAPE_SLT_a1f56911480042b291ed4f89f9356e52_Title">
            <a:extLst>
              <a:ext uri="{FF2B5EF4-FFF2-40B4-BE49-F238E27FC236}">
                <a16:creationId xmlns:a16="http://schemas.microsoft.com/office/drawing/2014/main" id="{7056D10C-0B61-E319-AEF1-02844D8CCDDD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2464984" y="3337179"/>
            <a:ext cx="1625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Draft Tier II Funding Request</a:t>
            </a:r>
          </a:p>
        </p:txBody>
      </p:sp>
      <p:cxnSp>
        <p:nvCxnSpPr>
          <p:cNvPr id="13" name="OTLSHAPE_TB_00000000000000000000000000000000_MiddleSeparator1">
            <a:extLst>
              <a:ext uri="{FF2B5EF4-FFF2-40B4-BE49-F238E27FC236}">
                <a16:creationId xmlns:a16="http://schemas.microsoft.com/office/drawing/2014/main" id="{1861AFB9-A21C-EE9E-5653-48103DABFD73}"/>
              </a:ext>
            </a:extLst>
          </p:cNvPr>
          <p:cNvCxnSpPr/>
          <p:nvPr>
            <p:custDataLst>
              <p:tags r:id="rId90"/>
            </p:custDataLst>
          </p:nvPr>
        </p:nvCxnSpPr>
        <p:spPr>
          <a:xfrm>
            <a:off x="2162752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MiddleSeparator2">
            <a:extLst>
              <a:ext uri="{FF2B5EF4-FFF2-40B4-BE49-F238E27FC236}">
                <a16:creationId xmlns:a16="http://schemas.microsoft.com/office/drawing/2014/main" id="{2FDB4B67-EAB8-7AA7-2DA5-DB6B337A8BB8}"/>
              </a:ext>
            </a:extLst>
          </p:cNvPr>
          <p:cNvCxnSpPr/>
          <p:nvPr>
            <p:custDataLst>
              <p:tags r:id="rId91"/>
            </p:custDataLst>
          </p:nvPr>
        </p:nvCxnSpPr>
        <p:spPr>
          <a:xfrm>
            <a:off x="4129376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MiddleSeparator3">
            <a:extLst>
              <a:ext uri="{FF2B5EF4-FFF2-40B4-BE49-F238E27FC236}">
                <a16:creationId xmlns:a16="http://schemas.microsoft.com/office/drawing/2014/main" id="{FBA35CC0-CADF-278C-0256-BCA56C181033}"/>
              </a:ext>
            </a:extLst>
          </p:cNvPr>
          <p:cNvCxnSpPr/>
          <p:nvPr>
            <p:custDataLst>
              <p:tags r:id="rId92"/>
            </p:custDataLst>
          </p:nvPr>
        </p:nvCxnSpPr>
        <p:spPr>
          <a:xfrm>
            <a:off x="6096000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BottomSeparator1">
            <a:extLst>
              <a:ext uri="{FF2B5EF4-FFF2-40B4-BE49-F238E27FC236}">
                <a16:creationId xmlns:a16="http://schemas.microsoft.com/office/drawing/2014/main" id="{A7E60AA2-6078-80D1-53E2-D08E45F89182}"/>
              </a:ext>
            </a:extLst>
          </p:cNvPr>
          <p:cNvCxnSpPr/>
          <p:nvPr>
            <p:custDataLst>
              <p:tags r:id="rId93"/>
            </p:custDataLst>
          </p:nvPr>
        </p:nvCxnSpPr>
        <p:spPr>
          <a:xfrm>
            <a:off x="2162752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OTLSHAPE_TB_00000000000000000000000000000000_BottomSeparator2">
            <a:extLst>
              <a:ext uri="{FF2B5EF4-FFF2-40B4-BE49-F238E27FC236}">
                <a16:creationId xmlns:a16="http://schemas.microsoft.com/office/drawing/2014/main" id="{D9ED62D8-57FA-EC60-0D99-3DE3FA6E58D9}"/>
              </a:ext>
            </a:extLst>
          </p:cNvPr>
          <p:cNvCxnSpPr/>
          <p:nvPr>
            <p:custDataLst>
              <p:tags r:id="rId94"/>
            </p:custDataLst>
          </p:nvPr>
        </p:nvCxnSpPr>
        <p:spPr>
          <a:xfrm>
            <a:off x="3459427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OTLSHAPE_TB_00000000000000000000000000000000_BottomSeparator3">
            <a:extLst>
              <a:ext uri="{FF2B5EF4-FFF2-40B4-BE49-F238E27FC236}">
                <a16:creationId xmlns:a16="http://schemas.microsoft.com/office/drawing/2014/main" id="{2A9D3F24-3589-8CAB-DB6E-CEDA8B5B5E0B}"/>
              </a:ext>
            </a:extLst>
          </p:cNvPr>
          <p:cNvCxnSpPr/>
          <p:nvPr>
            <p:custDataLst>
              <p:tags r:id="rId95"/>
            </p:custDataLst>
          </p:nvPr>
        </p:nvCxnSpPr>
        <p:spPr>
          <a:xfrm>
            <a:off x="4777713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OTLSHAPE_TB_00000000000000000000000000000000_BottomSeparator4">
            <a:extLst>
              <a:ext uri="{FF2B5EF4-FFF2-40B4-BE49-F238E27FC236}">
                <a16:creationId xmlns:a16="http://schemas.microsoft.com/office/drawing/2014/main" id="{34E01E52-CE44-6C5D-D11A-6A74746EF932}"/>
              </a:ext>
            </a:extLst>
          </p:cNvPr>
          <p:cNvCxnSpPr/>
          <p:nvPr>
            <p:custDataLst>
              <p:tags r:id="rId96"/>
            </p:custDataLst>
          </p:nvPr>
        </p:nvCxnSpPr>
        <p:spPr>
          <a:xfrm>
            <a:off x="6096000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OTLSHAPE_TB_00000000000000000000000000000000_BottomSeparator5">
            <a:extLst>
              <a:ext uri="{FF2B5EF4-FFF2-40B4-BE49-F238E27FC236}">
                <a16:creationId xmlns:a16="http://schemas.microsoft.com/office/drawing/2014/main" id="{4B1614CA-1024-5D90-C654-8A4F57CC96B8}"/>
              </a:ext>
            </a:extLst>
          </p:cNvPr>
          <p:cNvCxnSpPr/>
          <p:nvPr>
            <p:custDataLst>
              <p:tags r:id="rId97"/>
            </p:custDataLst>
          </p:nvPr>
        </p:nvCxnSpPr>
        <p:spPr>
          <a:xfrm>
            <a:off x="7435897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OTLSHAPE_TB_00000000000000000000000000000000_BottomSeparator6">
            <a:extLst>
              <a:ext uri="{FF2B5EF4-FFF2-40B4-BE49-F238E27FC236}">
                <a16:creationId xmlns:a16="http://schemas.microsoft.com/office/drawing/2014/main" id="{93A53DF8-76F1-4D59-0633-0E841E0BC305}"/>
              </a:ext>
            </a:extLst>
          </p:cNvPr>
          <p:cNvCxnSpPr/>
          <p:nvPr>
            <p:custDataLst>
              <p:tags r:id="rId98"/>
            </p:custDataLst>
          </p:nvPr>
        </p:nvCxnSpPr>
        <p:spPr>
          <a:xfrm>
            <a:off x="8754184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OTLSHAPE_TB_00000000000000000000000000000000_BottomSeparator7">
            <a:extLst>
              <a:ext uri="{FF2B5EF4-FFF2-40B4-BE49-F238E27FC236}">
                <a16:creationId xmlns:a16="http://schemas.microsoft.com/office/drawing/2014/main" id="{D8227F2B-1240-6139-6A89-1D15C3F499E3}"/>
              </a:ext>
            </a:extLst>
          </p:cNvPr>
          <p:cNvCxnSpPr/>
          <p:nvPr>
            <p:custDataLst>
              <p:tags r:id="rId99"/>
            </p:custDataLst>
          </p:nvPr>
        </p:nvCxnSpPr>
        <p:spPr>
          <a:xfrm>
            <a:off x="10072470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OTLSHAPE_TB_00000000000000000000000000000000_Separator1">
            <a:extLst>
              <a:ext uri="{FF2B5EF4-FFF2-40B4-BE49-F238E27FC236}">
                <a16:creationId xmlns:a16="http://schemas.microsoft.com/office/drawing/2014/main" id="{FDDFA0AF-0DBA-8F45-7B13-342300362416}"/>
              </a:ext>
            </a:extLst>
          </p:cNvPr>
          <p:cNvCxnSpPr/>
          <p:nvPr>
            <p:custDataLst>
              <p:tags r:id="rId100"/>
            </p:custDataLst>
          </p:nvPr>
        </p:nvCxnSpPr>
        <p:spPr>
          <a:xfrm>
            <a:off x="2162752" y="2082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OTLSHAPE_TB_00000000000000000000000000000000_Separator2">
            <a:extLst>
              <a:ext uri="{FF2B5EF4-FFF2-40B4-BE49-F238E27FC236}">
                <a16:creationId xmlns:a16="http://schemas.microsoft.com/office/drawing/2014/main" id="{DB40F6B2-5F76-491F-4B0F-971C5A3DA385}"/>
              </a:ext>
            </a:extLst>
          </p:cNvPr>
          <p:cNvCxnSpPr/>
          <p:nvPr>
            <p:custDataLst>
              <p:tags r:id="rId101"/>
            </p:custDataLst>
          </p:nvPr>
        </p:nvCxnSpPr>
        <p:spPr>
          <a:xfrm>
            <a:off x="10072470" y="2082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OTLSHAPE_TB_00000000000000000000000000000000_MiddleSeparator4">
            <a:extLst>
              <a:ext uri="{FF2B5EF4-FFF2-40B4-BE49-F238E27FC236}">
                <a16:creationId xmlns:a16="http://schemas.microsoft.com/office/drawing/2014/main" id="{E6609647-6B03-8CEB-B649-9F83462F5EE1}"/>
              </a:ext>
            </a:extLst>
          </p:cNvPr>
          <p:cNvCxnSpPr/>
          <p:nvPr>
            <p:custDataLst>
              <p:tags r:id="rId102"/>
            </p:custDataLst>
          </p:nvPr>
        </p:nvCxnSpPr>
        <p:spPr>
          <a:xfrm>
            <a:off x="8084235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OTLSHAPE_TB_00000000000000000000000000000000_MiddleSeparator5">
            <a:extLst>
              <a:ext uri="{FF2B5EF4-FFF2-40B4-BE49-F238E27FC236}">
                <a16:creationId xmlns:a16="http://schemas.microsoft.com/office/drawing/2014/main" id="{06521712-CAB6-2904-9CAA-24CEAC1F2A80}"/>
              </a:ext>
            </a:extLst>
          </p:cNvPr>
          <p:cNvCxnSpPr/>
          <p:nvPr>
            <p:custDataLst>
              <p:tags r:id="rId103"/>
            </p:custDataLst>
          </p:nvPr>
        </p:nvCxnSpPr>
        <p:spPr>
          <a:xfrm>
            <a:off x="10072470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90757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FBC457B5-3336-A180-32DE-53C79D3A9F20}"/>
              </a:ext>
            </a:extLst>
          </p:cNvPr>
          <p:cNvSpPr/>
          <p:nvPr/>
        </p:nvSpPr>
        <p:spPr>
          <a:xfrm>
            <a:off x="620120" y="592994"/>
            <a:ext cx="10719756" cy="6206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LSHAPE_TB_00000000000000000000000000000000_LeftEndCaps" hidden="1">
            <a:extLst>
              <a:ext uri="{FF2B5EF4-FFF2-40B4-BE49-F238E27FC236}">
                <a16:creationId xmlns:a16="http://schemas.microsoft.com/office/drawing/2014/main" id="{23FEDD87-A0A8-E6AF-4741-AE7041572E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3" name="OTLSHAPE_TB_00000000000000000000000000000000_RightEndCaps" hidden="1">
            <a:extLst>
              <a:ext uri="{FF2B5EF4-FFF2-40B4-BE49-F238E27FC236}">
                <a16:creationId xmlns:a16="http://schemas.microsoft.com/office/drawing/2014/main" id="{E503FB86-347C-0F1B-A202-5325A78A89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109" name="OTLSHAPE_SLT_9f8059edf51f4a00930ce683b99015c0_ShapePercentage" hidden="1">
            <a:extLst>
              <a:ext uri="{FF2B5EF4-FFF2-40B4-BE49-F238E27FC236}">
                <a16:creationId xmlns:a16="http://schemas.microsoft.com/office/drawing/2014/main" id="{A972D0D7-E459-AAAF-841A-40ED2C97B4C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107765" y="1354201"/>
            <a:ext cx="0" cy="0"/>
          </a:xfrm>
          <a:prstGeom prst="roundRect">
            <a:avLst/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TLSHAPE_SLT_9f8059edf51f4a00930ce683b99015c0_Duration" hidden="1">
            <a:extLst>
              <a:ext uri="{FF2B5EF4-FFF2-40B4-BE49-F238E27FC236}">
                <a16:creationId xmlns:a16="http://schemas.microsoft.com/office/drawing/2014/main" id="{48B5CB3D-D00F-36EA-166C-975A33B0D86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2700" y="-178832"/>
            <a:ext cx="17780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0 d</a:t>
            </a:r>
          </a:p>
        </p:txBody>
      </p:sp>
      <p:sp>
        <p:nvSpPr>
          <p:cNvPr id="111" name="OTLSHAPE_SLT_9f8059edf51f4a00930ce683b99015c0_TextPercentage" hidden="1">
            <a:extLst>
              <a:ext uri="{FF2B5EF4-FFF2-40B4-BE49-F238E27FC236}">
                <a16:creationId xmlns:a16="http://schemas.microsoft.com/office/drawing/2014/main" id="{1D539ABD-91CE-BDFA-B6B8-19746267374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112" name="OTLSHAPE_SLT_9f8059edf51f4a00930ce683b99015c0_StartDate" hidden="1">
            <a:extLst>
              <a:ext uri="{FF2B5EF4-FFF2-40B4-BE49-F238E27FC236}">
                <a16:creationId xmlns:a16="http://schemas.microsoft.com/office/drawing/2014/main" id="{03F63A2E-F8D5-CEE3-F68F-2DC9DEA89351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2700" y="-1807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13" name="OTLSHAPE_SLT_9f8059edf51f4a00930ce683b99015c0_EndDate" hidden="1">
            <a:extLst>
              <a:ext uri="{FF2B5EF4-FFF2-40B4-BE49-F238E27FC236}">
                <a16:creationId xmlns:a16="http://schemas.microsoft.com/office/drawing/2014/main" id="{B7AAC542-8109-CA04-F954-0B644390A493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2700" y="-1807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63" name="OTLSHAPE_SLT_deccf6b8a1cd4c1fadd9ec34e47bd38b_ShapePercentage" hidden="1">
            <a:extLst>
              <a:ext uri="{FF2B5EF4-FFF2-40B4-BE49-F238E27FC236}">
                <a16:creationId xmlns:a16="http://schemas.microsoft.com/office/drawing/2014/main" id="{A7B72DC7-A165-4D7B-8E5F-065D519E051A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162737" y="1145582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TLSHAPE_SLT_e52560f3be6a4c1b973874dbb47339bb_ShapePercentage" hidden="1">
            <a:extLst>
              <a:ext uri="{FF2B5EF4-FFF2-40B4-BE49-F238E27FC236}">
                <a16:creationId xmlns:a16="http://schemas.microsoft.com/office/drawing/2014/main" id="{467A590B-D3CD-9226-CB6D-AE6D0D152DA5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453530" y="6049306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TLSHAPE_SLT_363ff7e3971941448a8a1f15716fde25_ShapePercentage" hidden="1">
            <a:extLst>
              <a:ext uri="{FF2B5EF4-FFF2-40B4-BE49-F238E27FC236}">
                <a16:creationId xmlns:a16="http://schemas.microsoft.com/office/drawing/2014/main" id="{50596761-3CB8-024B-E498-49CF379DA94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453530" y="3910288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TLSHAPE_SLT_deccf6b8a1cd4c1fadd9ec34e47bd38b_Duration" hidden="1">
            <a:extLst>
              <a:ext uri="{FF2B5EF4-FFF2-40B4-BE49-F238E27FC236}">
                <a16:creationId xmlns:a16="http://schemas.microsoft.com/office/drawing/2014/main" id="{8336A401-36DA-05FE-DE33-5A70F20EE6FE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61 days</a:t>
            </a:r>
          </a:p>
        </p:txBody>
      </p:sp>
      <p:sp>
        <p:nvSpPr>
          <p:cNvPr id="265" name="OTLSHAPE_SLT_deccf6b8a1cd4c1fadd9ec34e47bd38b_TextPercentage" hidden="1">
            <a:extLst>
              <a:ext uri="{FF2B5EF4-FFF2-40B4-BE49-F238E27FC236}">
                <a16:creationId xmlns:a16="http://schemas.microsoft.com/office/drawing/2014/main" id="{A891366D-CDA8-5248-59EA-103566FCD1B7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266" name="OTLSHAPE_SLT_deccf6b8a1cd4c1fadd9ec34e47bd38b_StartDate" hidden="1">
            <a:extLst>
              <a:ext uri="{FF2B5EF4-FFF2-40B4-BE49-F238E27FC236}">
                <a16:creationId xmlns:a16="http://schemas.microsoft.com/office/drawing/2014/main" id="{54B2BE0F-E659-E308-9DD6-10A547442295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67" name="OTLSHAPE_SLT_deccf6b8a1cd4c1fadd9ec34e47bd38b_EndDate" hidden="1">
            <a:extLst>
              <a:ext uri="{FF2B5EF4-FFF2-40B4-BE49-F238E27FC236}">
                <a16:creationId xmlns:a16="http://schemas.microsoft.com/office/drawing/2014/main" id="{B1FA42F4-FCA9-B40C-DB23-E357E5FBC2B8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93" name="OTLSHAPE_SLT_e52560f3be6a4c1b973874dbb47339bb_Duration" hidden="1">
            <a:extLst>
              <a:ext uri="{FF2B5EF4-FFF2-40B4-BE49-F238E27FC236}">
                <a16:creationId xmlns:a16="http://schemas.microsoft.com/office/drawing/2014/main" id="{C8B28494-3D63-5BA7-87D2-61919EF6F0E1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2700" y="-267731"/>
            <a:ext cx="5080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109 days</a:t>
            </a:r>
          </a:p>
        </p:txBody>
      </p:sp>
      <p:sp>
        <p:nvSpPr>
          <p:cNvPr id="294" name="OTLSHAPE_SLT_e52560f3be6a4c1b973874dbb47339bb_TextPercentage" hidden="1">
            <a:extLst>
              <a:ext uri="{FF2B5EF4-FFF2-40B4-BE49-F238E27FC236}">
                <a16:creationId xmlns:a16="http://schemas.microsoft.com/office/drawing/2014/main" id="{4122893B-98CD-BB71-B22F-B7ADB4B46363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295" name="OTLSHAPE_SLT_e52560f3be6a4c1b973874dbb47339bb_StartDate" hidden="1">
            <a:extLst>
              <a:ext uri="{FF2B5EF4-FFF2-40B4-BE49-F238E27FC236}">
                <a16:creationId xmlns:a16="http://schemas.microsoft.com/office/drawing/2014/main" id="{629C1568-867F-C7E3-0CD4-F633D0B905F0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96" name="OTLSHAPE_SLT_e52560f3be6a4c1b973874dbb47339bb_EndDate" hidden="1">
            <a:extLst>
              <a:ext uri="{FF2B5EF4-FFF2-40B4-BE49-F238E27FC236}">
                <a16:creationId xmlns:a16="http://schemas.microsoft.com/office/drawing/2014/main" id="{0E5601C3-FBA1-3B61-E8F7-E8C24459920D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2" name="OTLSHAPE_SLT_363ff7e3971941448a8a1f15716fde25_Duration" hidden="1">
            <a:extLst>
              <a:ext uri="{FF2B5EF4-FFF2-40B4-BE49-F238E27FC236}">
                <a16:creationId xmlns:a16="http://schemas.microsoft.com/office/drawing/2014/main" id="{D28888C5-80AA-42E6-6449-6F852750E6CB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33 days</a:t>
            </a:r>
          </a:p>
        </p:txBody>
      </p:sp>
      <p:sp>
        <p:nvSpPr>
          <p:cNvPr id="313" name="OTLSHAPE_SLT_363ff7e3971941448a8a1f15716fde25_TextPercentage" hidden="1">
            <a:extLst>
              <a:ext uri="{FF2B5EF4-FFF2-40B4-BE49-F238E27FC236}">
                <a16:creationId xmlns:a16="http://schemas.microsoft.com/office/drawing/2014/main" id="{C3599641-0FA3-69C6-E45B-9A8293FEC9D3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14" name="OTLSHAPE_SLT_363ff7e3971941448a8a1f15716fde25_StartDate" hidden="1">
            <a:extLst>
              <a:ext uri="{FF2B5EF4-FFF2-40B4-BE49-F238E27FC236}">
                <a16:creationId xmlns:a16="http://schemas.microsoft.com/office/drawing/2014/main" id="{AF4FD794-964A-C2CF-C131-7C5E1BAA667D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5" name="OTLSHAPE_SLT_363ff7e3971941448a8a1f15716fde25_EndDate" hidden="1">
            <a:extLst>
              <a:ext uri="{FF2B5EF4-FFF2-40B4-BE49-F238E27FC236}">
                <a16:creationId xmlns:a16="http://schemas.microsoft.com/office/drawing/2014/main" id="{CB3EE9BB-9439-37D8-0BEE-6BB34F8E2E2F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50" name="OTLSHAPE_SLT_175e7127880f459b9b15c3a2ac0d0fb2_ShapePercentage" hidden="1">
            <a:extLst>
              <a:ext uri="{FF2B5EF4-FFF2-40B4-BE49-F238E27FC236}">
                <a16:creationId xmlns:a16="http://schemas.microsoft.com/office/drawing/2014/main" id="{9909BCD5-7004-6534-80C2-71F4DF48226B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2184348" y="1562820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OTLSHAPE_SLT_b6005cb2e7394c7c8f94e500228f04c6_ShapePercentage" hidden="1">
            <a:extLst>
              <a:ext uri="{FF2B5EF4-FFF2-40B4-BE49-F238E27FC236}">
                <a16:creationId xmlns:a16="http://schemas.microsoft.com/office/drawing/2014/main" id="{4203D1C7-BE73-829C-0168-F684B99CCDD3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3481023" y="2625894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OTLSHAPE_SLT_1e414b37108442dfbcc18fbae42107c6_ShapePercentage" hidden="1">
            <a:extLst>
              <a:ext uri="{FF2B5EF4-FFF2-40B4-BE49-F238E27FC236}">
                <a16:creationId xmlns:a16="http://schemas.microsoft.com/office/drawing/2014/main" id="{85D2F91F-CE39-C4E3-C488-88AB341EE155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4453530" y="3701669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OTLSHAPE_SLT_2e540c17a7fa434aa3317f0b8d4f657b_ShapePercentage" hidden="1">
            <a:extLst>
              <a:ext uri="{FF2B5EF4-FFF2-40B4-BE49-F238E27FC236}">
                <a16:creationId xmlns:a16="http://schemas.microsoft.com/office/drawing/2014/main" id="{774ADBF4-A664-321D-F54A-50B42BD6C6E0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4129361" y="3075813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OTLSHAPE_SLT_cc39869c229c4589ac4a48323682a49a_ShapePercentage" hidden="1">
            <a:extLst>
              <a:ext uri="{FF2B5EF4-FFF2-40B4-BE49-F238E27FC236}">
                <a16:creationId xmlns:a16="http://schemas.microsoft.com/office/drawing/2014/main" id="{018C1295-B0AF-75B9-A1A8-E057ADABD3CE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4129361" y="3284432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OTLSHAPE_SLT_175e7127880f459b9b15c3a2ac0d0fb2_Duration" hidden="1">
            <a:extLst>
              <a:ext uri="{FF2B5EF4-FFF2-40B4-BE49-F238E27FC236}">
                <a16:creationId xmlns:a16="http://schemas.microsoft.com/office/drawing/2014/main" id="{55CCF533-2A25-5AED-69FB-91DF9EDFD8C4}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64 days</a:t>
            </a:r>
          </a:p>
        </p:txBody>
      </p:sp>
      <p:sp>
        <p:nvSpPr>
          <p:cNvPr id="352" name="OTLSHAPE_SLT_175e7127880f459b9b15c3a2ac0d0fb2_TextPercentage" hidden="1">
            <a:extLst>
              <a:ext uri="{FF2B5EF4-FFF2-40B4-BE49-F238E27FC236}">
                <a16:creationId xmlns:a16="http://schemas.microsoft.com/office/drawing/2014/main" id="{0F1BF355-792D-9E00-5055-9E48A088A936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53" name="OTLSHAPE_SLT_175e7127880f459b9b15c3a2ac0d0fb2_StartDate" hidden="1">
            <a:extLst>
              <a:ext uri="{FF2B5EF4-FFF2-40B4-BE49-F238E27FC236}">
                <a16:creationId xmlns:a16="http://schemas.microsoft.com/office/drawing/2014/main" id="{0BA979C7-C04B-4DAB-496A-41BFE76E9372}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54" name="OTLSHAPE_SLT_175e7127880f459b9b15c3a2ac0d0fb2_EndDate" hidden="1">
            <a:extLst>
              <a:ext uri="{FF2B5EF4-FFF2-40B4-BE49-F238E27FC236}">
                <a16:creationId xmlns:a16="http://schemas.microsoft.com/office/drawing/2014/main" id="{E2EC9A93-2E61-8A07-CC47-8F6FB75F3855}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59" name="OTLSHAPE_SLT_b6005cb2e7394c7c8f94e500228f04c6_Duration" hidden="1">
            <a:extLst>
              <a:ext uri="{FF2B5EF4-FFF2-40B4-BE49-F238E27FC236}">
                <a16:creationId xmlns:a16="http://schemas.microsoft.com/office/drawing/2014/main" id="{D540983C-29D0-C3CC-A744-534A06C6A09B}"/>
              </a:ext>
            </a:extLst>
          </p:cNvPr>
          <p:cNvSpPr txBox="1"/>
          <p:nvPr>
            <p:custDataLst>
              <p:tags r:id="rId33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42 days</a:t>
            </a:r>
          </a:p>
        </p:txBody>
      </p:sp>
      <p:sp>
        <p:nvSpPr>
          <p:cNvPr id="360" name="OTLSHAPE_SLT_b6005cb2e7394c7c8f94e500228f04c6_TextPercentage" hidden="1">
            <a:extLst>
              <a:ext uri="{FF2B5EF4-FFF2-40B4-BE49-F238E27FC236}">
                <a16:creationId xmlns:a16="http://schemas.microsoft.com/office/drawing/2014/main" id="{D440437B-AB89-B2F7-9D14-F680C336FDBF}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61" name="OTLSHAPE_SLT_b6005cb2e7394c7c8f94e500228f04c6_StartDate" hidden="1">
            <a:extLst>
              <a:ext uri="{FF2B5EF4-FFF2-40B4-BE49-F238E27FC236}">
                <a16:creationId xmlns:a16="http://schemas.microsoft.com/office/drawing/2014/main" id="{BDB3A255-5FAC-E80C-D876-89A2CE19673E}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62" name="OTLSHAPE_SLT_b6005cb2e7394c7c8f94e500228f04c6_EndDate" hidden="1">
            <a:extLst>
              <a:ext uri="{FF2B5EF4-FFF2-40B4-BE49-F238E27FC236}">
                <a16:creationId xmlns:a16="http://schemas.microsoft.com/office/drawing/2014/main" id="{4DF5FAC1-5F14-E629-4935-BCFE87BBF0AC}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67" name="OTLSHAPE_SLT_1e414b37108442dfbcc18fbae42107c6_Duration" hidden="1">
            <a:extLst>
              <a:ext uri="{FF2B5EF4-FFF2-40B4-BE49-F238E27FC236}">
                <a16:creationId xmlns:a16="http://schemas.microsoft.com/office/drawing/2014/main" id="{55EF207B-0EB8-2D5C-341D-3AE95267E783}"/>
              </a:ext>
            </a:extLst>
          </p:cNvPr>
          <p:cNvSpPr txBox="1"/>
          <p:nvPr>
            <p:custDataLst>
              <p:tags r:id="rId37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33 days</a:t>
            </a:r>
          </a:p>
        </p:txBody>
      </p:sp>
      <p:sp>
        <p:nvSpPr>
          <p:cNvPr id="368" name="OTLSHAPE_SLT_1e414b37108442dfbcc18fbae42107c6_TextPercentage" hidden="1">
            <a:extLst>
              <a:ext uri="{FF2B5EF4-FFF2-40B4-BE49-F238E27FC236}">
                <a16:creationId xmlns:a16="http://schemas.microsoft.com/office/drawing/2014/main" id="{0B3AFC54-158A-169A-0B16-8EE2AAEFA291}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69" name="OTLSHAPE_SLT_1e414b37108442dfbcc18fbae42107c6_StartDate" hidden="1">
            <a:extLst>
              <a:ext uri="{FF2B5EF4-FFF2-40B4-BE49-F238E27FC236}">
                <a16:creationId xmlns:a16="http://schemas.microsoft.com/office/drawing/2014/main" id="{197E4B58-FB42-6620-FC90-87F2A020F64E}"/>
              </a:ext>
            </a:extLst>
          </p:cNvPr>
          <p:cNvSpPr txBox="1"/>
          <p:nvPr>
            <p:custDataLst>
              <p:tags r:id="rId39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70" name="OTLSHAPE_SLT_1e414b37108442dfbcc18fbae42107c6_EndDate" hidden="1">
            <a:extLst>
              <a:ext uri="{FF2B5EF4-FFF2-40B4-BE49-F238E27FC236}">
                <a16:creationId xmlns:a16="http://schemas.microsoft.com/office/drawing/2014/main" id="{0B012B95-F86E-314E-E739-54835C1C29FA}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75" name="OTLSHAPE_SLT_2e540c17a7fa434aa3317f0b8d4f657b_Duration" hidden="1">
            <a:extLst>
              <a:ext uri="{FF2B5EF4-FFF2-40B4-BE49-F238E27FC236}">
                <a16:creationId xmlns:a16="http://schemas.microsoft.com/office/drawing/2014/main" id="{C74E8D8E-D737-9A23-F923-122CBD43C34C}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44 days</a:t>
            </a:r>
          </a:p>
        </p:txBody>
      </p:sp>
      <p:sp>
        <p:nvSpPr>
          <p:cNvPr id="376" name="OTLSHAPE_SLT_2e540c17a7fa434aa3317f0b8d4f657b_TextPercentage" hidden="1">
            <a:extLst>
              <a:ext uri="{FF2B5EF4-FFF2-40B4-BE49-F238E27FC236}">
                <a16:creationId xmlns:a16="http://schemas.microsoft.com/office/drawing/2014/main" id="{3E33E89C-7FE5-A49B-295B-C75528DE9B3D}"/>
              </a:ext>
            </a:extLst>
          </p:cNvPr>
          <p:cNvSpPr txBox="1"/>
          <p:nvPr>
            <p:custDataLst>
              <p:tags r:id="rId4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77" name="OTLSHAPE_SLT_2e540c17a7fa434aa3317f0b8d4f657b_StartDate" hidden="1">
            <a:extLst>
              <a:ext uri="{FF2B5EF4-FFF2-40B4-BE49-F238E27FC236}">
                <a16:creationId xmlns:a16="http://schemas.microsoft.com/office/drawing/2014/main" id="{A7677FA7-71AA-5A50-0D25-D884619EE60E}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78" name="OTLSHAPE_SLT_2e540c17a7fa434aa3317f0b8d4f657b_EndDate" hidden="1">
            <a:extLst>
              <a:ext uri="{FF2B5EF4-FFF2-40B4-BE49-F238E27FC236}">
                <a16:creationId xmlns:a16="http://schemas.microsoft.com/office/drawing/2014/main" id="{A92E87BF-4A14-A0AE-21D2-B9CE1A7D732A}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83" name="OTLSHAPE_SLT_cc39869c229c4589ac4a48323682a49a_Duration" hidden="1">
            <a:extLst>
              <a:ext uri="{FF2B5EF4-FFF2-40B4-BE49-F238E27FC236}">
                <a16:creationId xmlns:a16="http://schemas.microsoft.com/office/drawing/2014/main" id="{AD547C2D-CA8C-AEE7-DB76-E8098D7AD4F0}"/>
              </a:ext>
            </a:extLst>
          </p:cNvPr>
          <p:cNvSpPr txBox="1"/>
          <p:nvPr>
            <p:custDataLst>
              <p:tags r:id="rId45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44 days</a:t>
            </a:r>
          </a:p>
        </p:txBody>
      </p:sp>
      <p:sp>
        <p:nvSpPr>
          <p:cNvPr id="384" name="OTLSHAPE_SLT_cc39869c229c4589ac4a48323682a49a_TextPercentage" hidden="1">
            <a:extLst>
              <a:ext uri="{FF2B5EF4-FFF2-40B4-BE49-F238E27FC236}">
                <a16:creationId xmlns:a16="http://schemas.microsoft.com/office/drawing/2014/main" id="{12D3B09C-144F-DD37-11A0-ACAB745D0330}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385" name="OTLSHAPE_SLT_cc39869c229c4589ac4a48323682a49a_StartDate" hidden="1">
            <a:extLst>
              <a:ext uri="{FF2B5EF4-FFF2-40B4-BE49-F238E27FC236}">
                <a16:creationId xmlns:a16="http://schemas.microsoft.com/office/drawing/2014/main" id="{E77F404B-6145-B99A-BCAA-2B465C4200D9}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86" name="OTLSHAPE_SLT_cc39869c229c4589ac4a48323682a49a_EndDate" hidden="1">
            <a:extLst>
              <a:ext uri="{FF2B5EF4-FFF2-40B4-BE49-F238E27FC236}">
                <a16:creationId xmlns:a16="http://schemas.microsoft.com/office/drawing/2014/main" id="{47A5137E-520E-4749-0136-6D8AEF923D90}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36" name="OTLSHAPE_SLT_39d3b1fddb604c668dcf2a7663cd73c8_ShapePercentage" hidden="1">
            <a:extLst>
              <a:ext uri="{FF2B5EF4-FFF2-40B4-BE49-F238E27FC236}">
                <a16:creationId xmlns:a16="http://schemas.microsoft.com/office/drawing/2014/main" id="{52070831-E924-C016-C725-72ACB5EEF019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4107765" y="3493050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OTLSHAPE_SLT_39d3b1fddb604c668dcf2a7663cd73c8_Duration" hidden="1">
            <a:extLst>
              <a:ext uri="{FF2B5EF4-FFF2-40B4-BE49-F238E27FC236}">
                <a16:creationId xmlns:a16="http://schemas.microsoft.com/office/drawing/2014/main" id="{7B49D6A4-D6AB-3013-D169-19EAE9341992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44 days</a:t>
            </a:r>
          </a:p>
        </p:txBody>
      </p:sp>
      <p:sp>
        <p:nvSpPr>
          <p:cNvPr id="438" name="OTLSHAPE_SLT_39d3b1fddb604c668dcf2a7663cd73c8_TextPercentage" hidden="1">
            <a:extLst>
              <a:ext uri="{FF2B5EF4-FFF2-40B4-BE49-F238E27FC236}">
                <a16:creationId xmlns:a16="http://schemas.microsoft.com/office/drawing/2014/main" id="{19152568-4C3D-5828-94E3-F8E3ED640016}"/>
              </a:ext>
            </a:extLst>
          </p:cNvPr>
          <p:cNvSpPr txBox="1"/>
          <p:nvPr>
            <p:custDataLst>
              <p:tags r:id="rId5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439" name="OTLSHAPE_SLT_39d3b1fddb604c668dcf2a7663cd73c8_StartDate" hidden="1">
            <a:extLst>
              <a:ext uri="{FF2B5EF4-FFF2-40B4-BE49-F238E27FC236}">
                <a16:creationId xmlns:a16="http://schemas.microsoft.com/office/drawing/2014/main" id="{510481BB-1107-5108-9168-FC49E4AB168C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40" name="OTLSHAPE_SLT_39d3b1fddb604c668dcf2a7663cd73c8_EndDate" hidden="1">
            <a:extLst>
              <a:ext uri="{FF2B5EF4-FFF2-40B4-BE49-F238E27FC236}">
                <a16:creationId xmlns:a16="http://schemas.microsoft.com/office/drawing/2014/main" id="{B4A32ABD-BC06-E7B4-C9C6-853CD84E2ABF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SL2A_8deba2107697476782015641563ac6aa_BackgroundRectangle" hidden="1">
            <a:extLst>
              <a:ext uri="{FF2B5EF4-FFF2-40B4-BE49-F238E27FC236}">
                <a16:creationId xmlns:a16="http://schemas.microsoft.com/office/drawing/2014/main" id="{25AFF372-E5FD-CA8E-47B6-3658B88C41A8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717465" y="1085723"/>
            <a:ext cx="10642600" cy="6150017"/>
          </a:xfrm>
          <a:prstGeom prst="rect">
            <a:avLst/>
          </a:prstGeom>
          <a:solidFill>
            <a:srgbClr val="A5A5A5"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TLSHAPE_SL2A_8deba2107697476782015641563ac6aa_HeaderRectangle" hidden="1">
            <a:extLst>
              <a:ext uri="{FF2B5EF4-FFF2-40B4-BE49-F238E27FC236}">
                <a16:creationId xmlns:a16="http://schemas.microsoft.com/office/drawing/2014/main" id="{C89F94D5-50BF-A902-FC37-B8CD90A5FF1C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717465" y="1085723"/>
            <a:ext cx="0" cy="0"/>
          </a:xfrm>
          <a:prstGeom prst="rect">
            <a:avLst/>
          </a:prstGeom>
          <a:solidFill>
            <a:schemeClr val="dk1">
              <a:alpha val="24706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TLSHAPE_SL2A_8deba2107697476782015641563ac6aa_Header" hidden="1">
            <a:extLst>
              <a:ext uri="{FF2B5EF4-FFF2-40B4-BE49-F238E27FC236}">
                <a16:creationId xmlns:a16="http://schemas.microsoft.com/office/drawing/2014/main" id="{88D88DF2-AE5C-2D56-4FEB-2D728FC4527E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12700" y="-69518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SL_582658a69af0444d9e6fc1d4a184ac70_BackgroundRectangle">
            <a:extLst>
              <a:ext uri="{FF2B5EF4-FFF2-40B4-BE49-F238E27FC236}">
                <a16:creationId xmlns:a16="http://schemas.microsoft.com/office/drawing/2014/main" id="{FCD404D1-E984-A593-771D-0598B6E3DCA0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72199" y="653257"/>
            <a:ext cx="11268988" cy="5942989"/>
          </a:xfrm>
          <a:prstGeom prst="rect">
            <a:avLst/>
          </a:prstGeom>
          <a:solidFill>
            <a:schemeClr val="lt2">
              <a:alpha val="20000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TLSHAPE_TB_00000000000000000000000000000000_ScaleContainer">
            <a:extLst>
              <a:ext uri="{FF2B5EF4-FFF2-40B4-BE49-F238E27FC236}">
                <a16:creationId xmlns:a16="http://schemas.microsoft.com/office/drawing/2014/main" id="{3C0CFACD-F35A-D196-8288-CB2A00637ED9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844465" y="68580"/>
            <a:ext cx="10515600" cy="182880"/>
          </a:xfrm>
          <a:prstGeom prst="round2SameRect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TLSHAPE_TB_00000000000000000000000000000000_MiddleScaleContainer">
            <a:extLst>
              <a:ext uri="{FF2B5EF4-FFF2-40B4-BE49-F238E27FC236}">
                <a16:creationId xmlns:a16="http://schemas.microsoft.com/office/drawing/2014/main" id="{282A618E-0AE4-E283-2DBA-1DA8699CF244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844465" y="260604"/>
            <a:ext cx="10515600" cy="182880"/>
          </a:xfrm>
          <a:prstGeom prst="rect">
            <a:avLst/>
          </a:prstGeom>
          <a:solidFill>
            <a:srgbClr val="A5A5A5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TLSHAPE_TB_00000000000000000000000000000000_BottomScaleContainer">
            <a:extLst>
              <a:ext uri="{FF2B5EF4-FFF2-40B4-BE49-F238E27FC236}">
                <a16:creationId xmlns:a16="http://schemas.microsoft.com/office/drawing/2014/main" id="{9CC435F8-E313-9EC8-7C78-5186BF3CEF3C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844465" y="452628"/>
            <a:ext cx="105156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rgbClr val="E7E6E6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TLSHAPE_SL_582658a69af0444d9e6fc1d4a184ac70_HeaderRectangle">
            <a:extLst>
              <a:ext uri="{FF2B5EF4-FFF2-40B4-BE49-F238E27FC236}">
                <a16:creationId xmlns:a16="http://schemas.microsoft.com/office/drawing/2014/main" id="{7062C677-CD6C-748F-E4CB-95F1138CCA9B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-9569" y="281970"/>
            <a:ext cx="649962" cy="6567551"/>
          </a:xfrm>
          <a:prstGeom prst="rect">
            <a:avLst/>
          </a:prstGeom>
          <a:solidFill>
            <a:schemeClr val="l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OTLSHAPE_G_00000000000000000000000000000000_ShapeBelow0">
            <a:extLst>
              <a:ext uri="{FF2B5EF4-FFF2-40B4-BE49-F238E27FC236}">
                <a16:creationId xmlns:a16="http://schemas.microsoft.com/office/drawing/2014/main" id="{8EAC807D-71C1-BF45-A3A4-49CF9477FD94}"/>
              </a:ext>
            </a:extLst>
          </p:cNvPr>
          <p:cNvCxnSpPr/>
          <p:nvPr>
            <p:custDataLst>
              <p:tags r:id="rId62"/>
            </p:custDataLst>
          </p:nvPr>
        </p:nvCxnSpPr>
        <p:spPr>
          <a:xfrm>
            <a:off x="2162752" y="468493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OTLSHAPE_G_00000000000000000000000000000000_ShapeBelow1">
            <a:extLst>
              <a:ext uri="{FF2B5EF4-FFF2-40B4-BE49-F238E27FC236}">
                <a16:creationId xmlns:a16="http://schemas.microsoft.com/office/drawing/2014/main" id="{D68DC0C2-B4AF-FE69-5837-D23C4AC6EBB7}"/>
              </a:ext>
            </a:extLst>
          </p:cNvPr>
          <p:cNvCxnSpPr/>
          <p:nvPr>
            <p:custDataLst>
              <p:tags r:id="rId63"/>
            </p:custDataLst>
          </p:nvPr>
        </p:nvCxnSpPr>
        <p:spPr>
          <a:xfrm>
            <a:off x="3459427" y="468493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OTLSHAPE_G_00000000000000000000000000000000_ShapeBelow2">
            <a:extLst>
              <a:ext uri="{FF2B5EF4-FFF2-40B4-BE49-F238E27FC236}">
                <a16:creationId xmlns:a16="http://schemas.microsoft.com/office/drawing/2014/main" id="{8C3B84A1-0EA8-77A7-A2BB-12CCCE68FA89}"/>
              </a:ext>
            </a:extLst>
          </p:cNvPr>
          <p:cNvCxnSpPr/>
          <p:nvPr>
            <p:custDataLst>
              <p:tags r:id="rId64"/>
            </p:custDataLst>
          </p:nvPr>
        </p:nvCxnSpPr>
        <p:spPr>
          <a:xfrm>
            <a:off x="4777713" y="-32548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OTLSHAPE_G_00000000000000000000000000000000_ShapeBelow4">
            <a:extLst>
              <a:ext uri="{FF2B5EF4-FFF2-40B4-BE49-F238E27FC236}">
                <a16:creationId xmlns:a16="http://schemas.microsoft.com/office/drawing/2014/main" id="{E12EE755-A779-B76A-2516-1597D672D913}"/>
              </a:ext>
            </a:extLst>
          </p:cNvPr>
          <p:cNvCxnSpPr/>
          <p:nvPr>
            <p:custDataLst>
              <p:tags r:id="rId65"/>
            </p:custDataLst>
          </p:nvPr>
        </p:nvCxnSpPr>
        <p:spPr>
          <a:xfrm>
            <a:off x="7435897" y="635507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OTLSHAPE_G_00000000000000000000000000000000_ShapeBelow5">
            <a:extLst>
              <a:ext uri="{FF2B5EF4-FFF2-40B4-BE49-F238E27FC236}">
                <a16:creationId xmlns:a16="http://schemas.microsoft.com/office/drawing/2014/main" id="{8506DF80-1365-D02C-D4C4-CB667E64FF96}"/>
              </a:ext>
            </a:extLst>
          </p:cNvPr>
          <p:cNvCxnSpPr/>
          <p:nvPr>
            <p:custDataLst>
              <p:tags r:id="rId66"/>
            </p:custDataLst>
          </p:nvPr>
        </p:nvCxnSpPr>
        <p:spPr>
          <a:xfrm>
            <a:off x="8754184" y="635507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OTLSHAPE_G_00000000000000000000000000000000_ShapeBelow6">
            <a:extLst>
              <a:ext uri="{FF2B5EF4-FFF2-40B4-BE49-F238E27FC236}">
                <a16:creationId xmlns:a16="http://schemas.microsoft.com/office/drawing/2014/main" id="{BD791FDF-F8BD-E241-78C0-9BA87281F68B}"/>
              </a:ext>
            </a:extLst>
          </p:cNvPr>
          <p:cNvCxnSpPr/>
          <p:nvPr>
            <p:custDataLst>
              <p:tags r:id="rId67"/>
            </p:custDataLst>
          </p:nvPr>
        </p:nvCxnSpPr>
        <p:spPr>
          <a:xfrm>
            <a:off x="10072470" y="635507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OTLSHAPE_G_00000000000000000000000000000000_ShapeBelow3">
            <a:extLst>
              <a:ext uri="{FF2B5EF4-FFF2-40B4-BE49-F238E27FC236}">
                <a16:creationId xmlns:a16="http://schemas.microsoft.com/office/drawing/2014/main" id="{A04B4343-5D58-740C-10AC-11A5A11DC209}"/>
              </a:ext>
            </a:extLst>
          </p:cNvPr>
          <p:cNvCxnSpPr/>
          <p:nvPr>
            <p:custDataLst>
              <p:tags r:id="rId68"/>
            </p:custDataLst>
          </p:nvPr>
        </p:nvCxnSpPr>
        <p:spPr>
          <a:xfrm>
            <a:off x="6096000" y="134466"/>
            <a:ext cx="0" cy="6600232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TLSHAPE_SLT_9f8059edf51f4a00930ce683b99015c0_Shape">
            <a:extLst>
              <a:ext uri="{FF2B5EF4-FFF2-40B4-BE49-F238E27FC236}">
                <a16:creationId xmlns:a16="http://schemas.microsoft.com/office/drawing/2014/main" id="{E950B525-E251-9626-3B8F-573281345AD8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4107765" y="1187187"/>
            <a:ext cx="50800" cy="127000"/>
          </a:xfrm>
          <a:prstGeom prst="roundRect">
            <a:avLst/>
          </a:prstGeom>
          <a:solidFill>
            <a:srgbClr val="1AAA42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TLSHAPE_SLT_deccf6b8a1cd4c1fadd9ec34e47bd38b_Shape">
            <a:extLst>
              <a:ext uri="{FF2B5EF4-FFF2-40B4-BE49-F238E27FC236}">
                <a16:creationId xmlns:a16="http://schemas.microsoft.com/office/drawing/2014/main" id="{2951CDD4-C30A-69F5-4D04-76106C82A894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2162737" y="978568"/>
            <a:ext cx="1841500" cy="127000"/>
          </a:xfrm>
          <a:prstGeom prst="roundRect">
            <a:avLst>
              <a:gd name="adj" fmla="val 100000"/>
            </a:avLst>
          </a:prstGeom>
          <a:solidFill>
            <a:srgbClr val="1AAA42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91" name="OTLSHAPE_SLT_e52560f3be6a4c1b973874dbb47339bb_Shape">
            <a:extLst>
              <a:ext uri="{FF2B5EF4-FFF2-40B4-BE49-F238E27FC236}">
                <a16:creationId xmlns:a16="http://schemas.microsoft.com/office/drawing/2014/main" id="{DDC5C6FC-E23C-21C1-8CDB-4BB7E2AF8736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4453530" y="5610895"/>
            <a:ext cx="33147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TLSHAPE_SLT_363ff7e3971941448a8a1f15716fde25_Shape">
            <a:extLst>
              <a:ext uri="{FF2B5EF4-FFF2-40B4-BE49-F238E27FC236}">
                <a16:creationId xmlns:a16="http://schemas.microsoft.com/office/drawing/2014/main" id="{D3CCE30D-D7EE-978B-1F92-9DC9E29A84D4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453530" y="3910288"/>
            <a:ext cx="9779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OTLSHAPE_SLT_175e7127880f459b9b15c3a2ac0d0fb2_Shape">
            <a:extLst>
              <a:ext uri="{FF2B5EF4-FFF2-40B4-BE49-F238E27FC236}">
                <a16:creationId xmlns:a16="http://schemas.microsoft.com/office/drawing/2014/main" id="{B9A3CB3B-7622-8A0E-33CD-AA6E78B45B2F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2184348" y="1395806"/>
            <a:ext cx="19558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OTLSHAPE_SLT_b6005cb2e7394c7c8f94e500228f04c6_Shape">
            <a:extLst>
              <a:ext uri="{FF2B5EF4-FFF2-40B4-BE49-F238E27FC236}">
                <a16:creationId xmlns:a16="http://schemas.microsoft.com/office/drawing/2014/main" id="{374F4B98-6925-0C6C-22ED-6B16C4AFB05B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3481023" y="2625894"/>
            <a:ext cx="13081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OTLSHAPE_SLT_1e414b37108442dfbcc18fbae42107c6_Shape">
            <a:extLst>
              <a:ext uri="{FF2B5EF4-FFF2-40B4-BE49-F238E27FC236}">
                <a16:creationId xmlns:a16="http://schemas.microsoft.com/office/drawing/2014/main" id="{BFA6CCCF-9DA1-4292-502E-AE3346308180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453530" y="3701669"/>
            <a:ext cx="9779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OTLSHAPE_SLT_cc39869c229c4589ac4a48323682a49a_Shape">
            <a:extLst>
              <a:ext uri="{FF2B5EF4-FFF2-40B4-BE49-F238E27FC236}">
                <a16:creationId xmlns:a16="http://schemas.microsoft.com/office/drawing/2014/main" id="{E5F39B20-12A7-B5C8-5EBC-E16AF9D1CF06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129361" y="3284432"/>
            <a:ext cx="13081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5" name="OTLSHAPE_SLT_39d3b1fddb604c668dcf2a7663cd73c8_Shape">
            <a:extLst>
              <a:ext uri="{FF2B5EF4-FFF2-40B4-BE49-F238E27FC236}">
                <a16:creationId xmlns:a16="http://schemas.microsoft.com/office/drawing/2014/main" id="{CFA86455-D4BB-E684-D568-BAFA54FC7CD7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107765" y="3493050"/>
            <a:ext cx="13208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TLSHAPE_SLT_d5e0f4cecaf94d6f9d96ff695cd6f64b_Shape">
            <a:extLst>
              <a:ext uri="{FF2B5EF4-FFF2-40B4-BE49-F238E27FC236}">
                <a16:creationId xmlns:a16="http://schemas.microsoft.com/office/drawing/2014/main" id="{8AFBFACB-2A3B-C1C1-A385-2D134F09CED1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388696" y="2417276"/>
            <a:ext cx="13843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TLSHAPE_SLT_c65a662e61f94603bee98020c5e7a23d_Shape">
            <a:extLst>
              <a:ext uri="{FF2B5EF4-FFF2-40B4-BE49-F238E27FC236}">
                <a16:creationId xmlns:a16="http://schemas.microsoft.com/office/drawing/2014/main" id="{5847B9F3-4483-8ABC-9216-559CF29590D5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431919" y="5956431"/>
            <a:ext cx="26670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TLSHAPE_TB_00000000000000000000000000000000_ElapsedTime">
            <a:extLst>
              <a:ext uri="{FF2B5EF4-FFF2-40B4-BE49-F238E27FC236}">
                <a16:creationId xmlns:a16="http://schemas.microsoft.com/office/drawing/2014/main" id="{D0A62FC9-0C17-8863-8413-696D6DBC072F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844465" y="597713"/>
            <a:ext cx="3467100" cy="37795"/>
          </a:xfrm>
          <a:prstGeom prst="rect">
            <a:avLst/>
          </a:prstGeom>
          <a:solidFill>
            <a:srgbClr val="FF0000">
              <a:alpha val="74902"/>
            </a:srgbClr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TLSHAPE_SLM_f6c82075b2ce45869dc5d31c7436db73_Shape">
            <a:extLst>
              <a:ext uri="{FF2B5EF4-FFF2-40B4-BE49-F238E27FC236}">
                <a16:creationId xmlns:a16="http://schemas.microsoft.com/office/drawing/2014/main" id="{59F4A790-143D-B9D4-94AB-0658A2E0423A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377330" y="1582665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TLSHAPE_SLM_8910920f3fee419992da92b406fc5388_Shape">
            <a:extLst>
              <a:ext uri="{FF2B5EF4-FFF2-40B4-BE49-F238E27FC236}">
                <a16:creationId xmlns:a16="http://schemas.microsoft.com/office/drawing/2014/main" id="{E2410E4C-843A-28A6-A9E1-8FF6B30418D2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5025667" y="2750124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TLSHAPE_SLM_8e00afa8fbdc423084b5936d7e6b1949_Shape">
            <a:extLst>
              <a:ext uri="{FF2B5EF4-FFF2-40B4-BE49-F238E27FC236}">
                <a16:creationId xmlns:a16="http://schemas.microsoft.com/office/drawing/2014/main" id="{87EE62CC-8827-DCFF-1F7D-28C4523CA122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5393059" y="4097147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TLSHAPE_SLM_9f70020bcae14926924bce80331191cb_Shape">
            <a:extLst>
              <a:ext uri="{FF2B5EF4-FFF2-40B4-BE49-F238E27FC236}">
                <a16:creationId xmlns:a16="http://schemas.microsoft.com/office/drawing/2014/main" id="{A970631A-4C68-8BA7-BCDD-2539FE1265BA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8029632" y="5756001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TLSHAPE_SLM_e9091c9514f9415a8232f66076a58792_Shape">
            <a:extLst>
              <a:ext uri="{FF2B5EF4-FFF2-40B4-BE49-F238E27FC236}">
                <a16:creationId xmlns:a16="http://schemas.microsoft.com/office/drawing/2014/main" id="{2018BF87-FFF7-DF32-0FDB-C8BF96B4B9B1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5695616" y="4454487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OTLSHAPE_SLM_e97fdf2e33164729b5a19a081ed69804_Shape">
            <a:extLst>
              <a:ext uri="{FF2B5EF4-FFF2-40B4-BE49-F238E27FC236}">
                <a16:creationId xmlns:a16="http://schemas.microsoft.com/office/drawing/2014/main" id="{3A00C8C0-BF34-0515-0195-520A223127B9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6668122" y="5190043"/>
            <a:ext cx="152400" cy="177800"/>
          </a:xfrm>
          <a:prstGeom prst="diamond">
            <a:avLst/>
          </a:prstGeom>
          <a:solidFill>
            <a:srgbClr val="FF0000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OTLSHAPE_SLM_3bf0c74fa8db4bc4a158b6a7026c6096_Shape">
            <a:extLst>
              <a:ext uri="{FF2B5EF4-FFF2-40B4-BE49-F238E27FC236}">
                <a16:creationId xmlns:a16="http://schemas.microsoft.com/office/drawing/2014/main" id="{85625383-ED45-18F1-3485-6EA03DE2F16B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7683852" y="5347836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OTLSHAPE_SLM_629abb892ab541ec98d5da93399f23e8_Shape">
            <a:extLst>
              <a:ext uri="{FF2B5EF4-FFF2-40B4-BE49-F238E27FC236}">
                <a16:creationId xmlns:a16="http://schemas.microsoft.com/office/drawing/2014/main" id="{8174966F-315D-5A61-3555-5A6EB7774C47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5695616" y="425494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OTLSHAPE_SLM_4b3f28c8d94d4296a050119b9671bae4_Shape">
            <a:extLst>
              <a:ext uri="{FF2B5EF4-FFF2-40B4-BE49-F238E27FC236}">
                <a16:creationId xmlns:a16="http://schemas.microsoft.com/office/drawing/2014/main" id="{A3463B0A-7A66-726D-7B1C-54D4C4B6D1BA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6041396" y="4832703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OTLSHAPE_SLM_79d413ab65e14458b75ec7a86898b20d_Shape">
            <a:extLst>
              <a:ext uri="{FF2B5EF4-FFF2-40B4-BE49-F238E27FC236}">
                <a16:creationId xmlns:a16="http://schemas.microsoft.com/office/drawing/2014/main" id="{A44D7AE8-5A5A-2ED8-90CB-8D714FC15C2F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6041396" y="503225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TLSHAPE_SLM_fc4cec84b53047d39591d7e9b3f02c4f_Shape">
            <a:extLst>
              <a:ext uri="{FF2B5EF4-FFF2-40B4-BE49-F238E27FC236}">
                <a16:creationId xmlns:a16="http://schemas.microsoft.com/office/drawing/2014/main" id="{30E1B71C-3F9E-0C80-8FF5-E049E2970D66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5025667" y="1759447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TLSHAPE_SLM_315b780db563420e9230bc271252e08e_Shape">
            <a:extLst>
              <a:ext uri="{FF2B5EF4-FFF2-40B4-BE49-F238E27FC236}">
                <a16:creationId xmlns:a16="http://schemas.microsoft.com/office/drawing/2014/main" id="{2A95D75F-E374-B4C3-45B8-0175E340D83C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5695616" y="4654033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TLSHAPE_SLT_d5e0f4cecaf94d6f9d96ff695cd6f64b_ShapePercentage" hidden="1">
            <a:extLst>
              <a:ext uri="{FF2B5EF4-FFF2-40B4-BE49-F238E27FC236}">
                <a16:creationId xmlns:a16="http://schemas.microsoft.com/office/drawing/2014/main" id="{4A2A9CBA-6A01-5DE5-102B-9426FCCE6607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4388696" y="2417276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TLSHAPE_SLT_c65a662e61f94603bee98020c5e7a23d_ShapePercentage" hidden="1">
            <a:extLst>
              <a:ext uri="{FF2B5EF4-FFF2-40B4-BE49-F238E27FC236}">
                <a16:creationId xmlns:a16="http://schemas.microsoft.com/office/drawing/2014/main" id="{3DE39A2A-D867-D9FA-9D4C-895D4608039B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4431919" y="6499225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TLSHAPE_SLM_ed0bb990c0624fc686bbb01d7ffe842b_Shape">
            <a:extLst>
              <a:ext uri="{FF2B5EF4-FFF2-40B4-BE49-F238E27FC236}">
                <a16:creationId xmlns:a16="http://schemas.microsoft.com/office/drawing/2014/main" id="{36FA5318-A729-B200-136F-11B58FFF740F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6689734" y="6164031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LSHAPE_SL_582658a69af0444d9e6fc1d4a184ac70_Header">
            <a:extLst>
              <a:ext uri="{FF2B5EF4-FFF2-40B4-BE49-F238E27FC236}">
                <a16:creationId xmlns:a16="http://schemas.microsoft.com/office/drawing/2014/main" id="{4DD79676-C46A-9EDE-AAD7-A48DC4E30FCE}"/>
              </a:ext>
            </a:extLst>
          </p:cNvPr>
          <p:cNvSpPr txBox="1"/>
          <p:nvPr>
            <p:custDataLst>
              <p:tags r:id="rId96"/>
            </p:custDataLst>
          </p:nvPr>
        </p:nvSpPr>
        <p:spPr>
          <a:xfrm rot="16200000">
            <a:off x="-2768033" y="3660935"/>
            <a:ext cx="6150017" cy="2480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600">
                <a:solidFill>
                  <a:schemeClr val="dk1"/>
                </a:solidFill>
                <a:latin typeface="Calibri" panose="020F0502020204030204" pitchFamily="34" charset="0"/>
              </a:rPr>
              <a:t>Implementation</a:t>
            </a:r>
          </a:p>
        </p:txBody>
      </p:sp>
      <p:sp>
        <p:nvSpPr>
          <p:cNvPr id="59" name="OTLSHAPE_TB_00000000000000000000000000000000_TodayMarkerShape">
            <a:extLst>
              <a:ext uri="{FF2B5EF4-FFF2-40B4-BE49-F238E27FC236}">
                <a16:creationId xmlns:a16="http://schemas.microsoft.com/office/drawing/2014/main" id="{069A44F6-FCD1-BD84-57B7-33EEAA6FC4ED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4275453" y="635508"/>
            <a:ext cx="63500" cy="60960"/>
          </a:xfrm>
          <a:prstGeom prst="triangle">
            <a:avLst/>
          </a:prstGeom>
          <a:solidFill>
            <a:srgbClr val="FF0000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LSHAPE_TB_00000000000000000000000000000000_TimescaleInterval1">
            <a:extLst>
              <a:ext uri="{FF2B5EF4-FFF2-40B4-BE49-F238E27FC236}">
                <a16:creationId xmlns:a16="http://schemas.microsoft.com/office/drawing/2014/main" id="{6F499301-BB9F-BA45-CAA5-8047C5BD92FC}"/>
              </a:ext>
            </a:extLst>
          </p:cNvPr>
          <p:cNvSpPr txBox="1"/>
          <p:nvPr>
            <p:custDataLst>
              <p:tags r:id="rId98"/>
            </p:custDataLst>
          </p:nvPr>
        </p:nvSpPr>
        <p:spPr>
          <a:xfrm>
            <a:off x="907965" y="747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12" name="OTLSHAPE_TB_00000000000000000000000000000000_MiddleTimescaleInterval1">
            <a:extLst>
              <a:ext uri="{FF2B5EF4-FFF2-40B4-BE49-F238E27FC236}">
                <a16:creationId xmlns:a16="http://schemas.microsoft.com/office/drawing/2014/main" id="{7DC25CB2-7FB0-BB23-773E-ADE9377874D9}"/>
              </a:ext>
            </a:extLst>
          </p:cNvPr>
          <p:cNvSpPr txBox="1"/>
          <p:nvPr>
            <p:custDataLst>
              <p:tags r:id="rId99"/>
            </p:custDataLst>
          </p:nvPr>
        </p:nvSpPr>
        <p:spPr>
          <a:xfrm>
            <a:off x="907965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14" name="OTLSHAPE_TB_00000000000000000000000000000000_MiddleTimescaleInterval2">
            <a:extLst>
              <a:ext uri="{FF2B5EF4-FFF2-40B4-BE49-F238E27FC236}">
                <a16:creationId xmlns:a16="http://schemas.microsoft.com/office/drawing/2014/main" id="{69330B13-4BE9-7C60-B24F-5E07D517EAFC}"/>
              </a:ext>
            </a:extLst>
          </p:cNvPr>
          <p:cNvSpPr txBox="1"/>
          <p:nvPr>
            <p:custDataLst>
              <p:tags r:id="rId100"/>
            </p:custDataLst>
          </p:nvPr>
        </p:nvSpPr>
        <p:spPr>
          <a:xfrm>
            <a:off x="2226252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6" name="OTLSHAPE_TB_00000000000000000000000000000000_MiddleTimescaleInterval3">
            <a:extLst>
              <a:ext uri="{FF2B5EF4-FFF2-40B4-BE49-F238E27FC236}">
                <a16:creationId xmlns:a16="http://schemas.microsoft.com/office/drawing/2014/main" id="{6480DA80-38F6-FF7B-C104-29C6398F0CB7}"/>
              </a:ext>
            </a:extLst>
          </p:cNvPr>
          <p:cNvSpPr txBox="1"/>
          <p:nvPr>
            <p:custDataLst>
              <p:tags r:id="rId101"/>
            </p:custDataLst>
          </p:nvPr>
        </p:nvSpPr>
        <p:spPr>
          <a:xfrm>
            <a:off x="4192876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18" name="OTLSHAPE_TB_00000000000000000000000000000000_MiddleTimescaleInterval4">
            <a:extLst>
              <a:ext uri="{FF2B5EF4-FFF2-40B4-BE49-F238E27FC236}">
                <a16:creationId xmlns:a16="http://schemas.microsoft.com/office/drawing/2014/main" id="{7B46DC24-ADBF-7C68-9896-6E1E9892CE11}"/>
              </a:ext>
            </a:extLst>
          </p:cNvPr>
          <p:cNvSpPr txBox="1"/>
          <p:nvPr>
            <p:custDataLst>
              <p:tags r:id="rId102"/>
            </p:custDataLst>
          </p:nvPr>
        </p:nvSpPr>
        <p:spPr>
          <a:xfrm>
            <a:off x="6159500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35" name="OTLSHAPE_TB_00000000000000000000000000000000_BottomTimescaleInterval1">
            <a:extLst>
              <a:ext uri="{FF2B5EF4-FFF2-40B4-BE49-F238E27FC236}">
                <a16:creationId xmlns:a16="http://schemas.microsoft.com/office/drawing/2014/main" id="{324AE04C-CD70-7DB4-DACC-0AC193500ABE}"/>
              </a:ext>
            </a:extLst>
          </p:cNvPr>
          <p:cNvSpPr txBox="1"/>
          <p:nvPr>
            <p:custDataLst>
              <p:tags r:id="rId103"/>
            </p:custDataLst>
          </p:nvPr>
        </p:nvSpPr>
        <p:spPr>
          <a:xfrm>
            <a:off x="907965" y="4588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7" name="OTLSHAPE_TB_00000000000000000000000000000000_BottomTimescaleInterval2">
            <a:extLst>
              <a:ext uri="{FF2B5EF4-FFF2-40B4-BE49-F238E27FC236}">
                <a16:creationId xmlns:a16="http://schemas.microsoft.com/office/drawing/2014/main" id="{CA5C9CB2-2735-73C0-A762-1809A34AEBDB}"/>
              </a:ext>
            </a:extLst>
          </p:cNvPr>
          <p:cNvSpPr txBox="1"/>
          <p:nvPr>
            <p:custDataLst>
              <p:tags r:id="rId104"/>
            </p:custDataLst>
          </p:nvPr>
        </p:nvSpPr>
        <p:spPr>
          <a:xfrm>
            <a:off x="2226252" y="458809"/>
            <a:ext cx="1905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39" name="OTLSHAPE_TB_00000000000000000000000000000000_BottomTimescaleInterval3">
            <a:extLst>
              <a:ext uri="{FF2B5EF4-FFF2-40B4-BE49-F238E27FC236}">
                <a16:creationId xmlns:a16="http://schemas.microsoft.com/office/drawing/2014/main" id="{52595DF6-A0C8-9E96-A9E6-392E8F030A24}"/>
              </a:ext>
            </a:extLst>
          </p:cNvPr>
          <p:cNvSpPr txBox="1"/>
          <p:nvPr>
            <p:custDataLst>
              <p:tags r:id="rId105"/>
            </p:custDataLst>
          </p:nvPr>
        </p:nvSpPr>
        <p:spPr>
          <a:xfrm>
            <a:off x="3522927" y="458809"/>
            <a:ext cx="2413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41" name="OTLSHAPE_TB_00000000000000000000000000000000_BottomTimescaleInterval4">
            <a:extLst>
              <a:ext uri="{FF2B5EF4-FFF2-40B4-BE49-F238E27FC236}">
                <a16:creationId xmlns:a16="http://schemas.microsoft.com/office/drawing/2014/main" id="{A18F2248-6941-B671-E444-2D9BE9718ABA}"/>
              </a:ext>
            </a:extLst>
          </p:cNvPr>
          <p:cNvSpPr txBox="1"/>
          <p:nvPr>
            <p:custDataLst>
              <p:tags r:id="rId106"/>
            </p:custDataLst>
          </p:nvPr>
        </p:nvSpPr>
        <p:spPr>
          <a:xfrm>
            <a:off x="4841214" y="458809"/>
            <a:ext cx="25968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43" name="OTLSHAPE_TB_00000000000000000000000000000000_BottomTimescaleInterval5">
            <a:extLst>
              <a:ext uri="{FF2B5EF4-FFF2-40B4-BE49-F238E27FC236}">
                <a16:creationId xmlns:a16="http://schemas.microsoft.com/office/drawing/2014/main" id="{12FD60C2-3687-E51D-3DDC-67457F2E2194}"/>
              </a:ext>
            </a:extLst>
          </p:cNvPr>
          <p:cNvSpPr txBox="1"/>
          <p:nvPr>
            <p:custDataLst>
              <p:tags r:id="rId107"/>
            </p:custDataLst>
          </p:nvPr>
        </p:nvSpPr>
        <p:spPr>
          <a:xfrm>
            <a:off x="6159500" y="458809"/>
            <a:ext cx="157094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45" name="OTLSHAPE_TB_00000000000000000000000000000000_BottomTimescaleInterval6">
            <a:extLst>
              <a:ext uri="{FF2B5EF4-FFF2-40B4-BE49-F238E27FC236}">
                <a16:creationId xmlns:a16="http://schemas.microsoft.com/office/drawing/2014/main" id="{73B0ECDA-97E4-7FB7-7E70-AEC4C9F3556B}"/>
              </a:ext>
            </a:extLst>
          </p:cNvPr>
          <p:cNvSpPr txBox="1"/>
          <p:nvPr>
            <p:custDataLst>
              <p:tags r:id="rId108"/>
            </p:custDataLst>
          </p:nvPr>
        </p:nvSpPr>
        <p:spPr>
          <a:xfrm>
            <a:off x="7499398" y="458809"/>
            <a:ext cx="2132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47" name="OTLSHAPE_TB_00000000000000000000000000000000_BottomTimescaleInterval7">
            <a:extLst>
              <a:ext uri="{FF2B5EF4-FFF2-40B4-BE49-F238E27FC236}">
                <a16:creationId xmlns:a16="http://schemas.microsoft.com/office/drawing/2014/main" id="{8FEC6DE7-5834-07AA-E0FD-2D3D99640385}"/>
              </a:ext>
            </a:extLst>
          </p:cNvPr>
          <p:cNvSpPr txBox="1"/>
          <p:nvPr>
            <p:custDataLst>
              <p:tags r:id="rId109"/>
            </p:custDataLst>
          </p:nvPr>
        </p:nvSpPr>
        <p:spPr>
          <a:xfrm>
            <a:off x="8817684" y="4588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60" name="OTLSHAPE_TB_00000000000000000000000000000000_TodayMarkerText">
            <a:extLst>
              <a:ext uri="{FF2B5EF4-FFF2-40B4-BE49-F238E27FC236}">
                <a16:creationId xmlns:a16="http://schemas.microsoft.com/office/drawing/2014/main" id="{5BB30AA0-6111-7A8F-883A-4A439D161101}"/>
              </a:ext>
            </a:extLst>
          </p:cNvPr>
          <p:cNvSpPr txBox="1"/>
          <p:nvPr>
            <p:custDataLst>
              <p:tags r:id="rId110"/>
            </p:custDataLst>
          </p:nvPr>
        </p:nvSpPr>
        <p:spPr>
          <a:xfrm>
            <a:off x="4121450" y="696468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pc="-12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114" name="OTLSHAPE_SLT_9f8059edf51f4a00930ce683b99015c0_JoinedDate">
            <a:extLst>
              <a:ext uri="{FF2B5EF4-FFF2-40B4-BE49-F238E27FC236}">
                <a16:creationId xmlns:a16="http://schemas.microsoft.com/office/drawing/2014/main" id="{0516B764-14EC-3953-3B94-0391CED7A08D}"/>
              </a:ext>
            </a:extLst>
          </p:cNvPr>
          <p:cNvSpPr txBox="1"/>
          <p:nvPr>
            <p:custDataLst>
              <p:tags r:id="rId111"/>
            </p:custDataLst>
          </p:nvPr>
        </p:nvSpPr>
        <p:spPr>
          <a:xfrm>
            <a:off x="4209365" y="1165428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3/31</a:t>
            </a:r>
          </a:p>
        </p:txBody>
      </p:sp>
      <p:sp>
        <p:nvSpPr>
          <p:cNvPr id="115" name="OTLSHAPE_SLT_9f8059edf51f4a00930ce683b99015c0_Title">
            <a:extLst>
              <a:ext uri="{FF2B5EF4-FFF2-40B4-BE49-F238E27FC236}">
                <a16:creationId xmlns:a16="http://schemas.microsoft.com/office/drawing/2014/main" id="{A64A158C-FDD4-B29F-5264-3A9C3181D3B2}"/>
              </a:ext>
            </a:extLst>
          </p:cNvPr>
          <p:cNvSpPr txBox="1"/>
          <p:nvPr>
            <p:custDataLst>
              <p:tags r:id="rId112"/>
            </p:custDataLst>
          </p:nvPr>
        </p:nvSpPr>
        <p:spPr>
          <a:xfrm>
            <a:off x="2777270" y="1165428"/>
            <a:ext cx="1282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MHA Subs on Contract</a:t>
            </a:r>
          </a:p>
        </p:txBody>
      </p:sp>
      <p:sp>
        <p:nvSpPr>
          <p:cNvPr id="173" name="OTLSHAPE_TB_00000000000000000000000000000000_BottomTimescaleInterval8">
            <a:extLst>
              <a:ext uri="{FF2B5EF4-FFF2-40B4-BE49-F238E27FC236}">
                <a16:creationId xmlns:a16="http://schemas.microsoft.com/office/drawing/2014/main" id="{E53A61BC-6149-52A0-FAE0-B6FD76B37C48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10135971" y="458809"/>
            <a:ext cx="190758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207" name="OTLSHAPE_TB_00000000000000000000000000000000_TimescaleInterval2">
            <a:extLst>
              <a:ext uri="{FF2B5EF4-FFF2-40B4-BE49-F238E27FC236}">
                <a16:creationId xmlns:a16="http://schemas.microsoft.com/office/drawing/2014/main" id="{CA1971FE-16A5-FCE1-022C-99D116147704}"/>
              </a:ext>
            </a:extLst>
          </p:cNvPr>
          <p:cNvSpPr txBox="1"/>
          <p:nvPr>
            <p:custDataLst>
              <p:tags r:id="rId114"/>
            </p:custDataLst>
          </p:nvPr>
        </p:nvSpPr>
        <p:spPr>
          <a:xfrm>
            <a:off x="2226252" y="747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2024</a:t>
            </a:r>
          </a:p>
        </p:txBody>
      </p:sp>
      <p:sp>
        <p:nvSpPr>
          <p:cNvPr id="211" name="OTLSHAPE_TB_00000000000000000000000000000000_MiddleTimescaleInterval5">
            <a:extLst>
              <a:ext uri="{FF2B5EF4-FFF2-40B4-BE49-F238E27FC236}">
                <a16:creationId xmlns:a16="http://schemas.microsoft.com/office/drawing/2014/main" id="{F40CCC0E-59D9-2AEA-AF2F-0FD8F3C2C308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8147735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268" name="OTLSHAPE_SLT_deccf6b8a1cd4c1fadd9ec34e47bd38b_JoinedDate">
            <a:extLst>
              <a:ext uri="{FF2B5EF4-FFF2-40B4-BE49-F238E27FC236}">
                <a16:creationId xmlns:a16="http://schemas.microsoft.com/office/drawing/2014/main" id="{0AF2E13D-D728-DC60-88CF-17AC70320F3B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4050493" y="964556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2">
                <a:solidFill>
                  <a:schemeClr val="dk1"/>
                </a:solidFill>
                <a:latin typeface="Calibri" panose="020F0502020204030204" pitchFamily="34" charset="0"/>
              </a:rPr>
              <a:t>Dec 31 - Mar 25</a:t>
            </a:r>
          </a:p>
        </p:txBody>
      </p:sp>
      <p:sp>
        <p:nvSpPr>
          <p:cNvPr id="269" name="OTLSHAPE_SLT_deccf6b8a1cd4c1fadd9ec34e47bd38b_Title">
            <a:extLst>
              <a:ext uri="{FF2B5EF4-FFF2-40B4-BE49-F238E27FC236}">
                <a16:creationId xmlns:a16="http://schemas.microsoft.com/office/drawing/2014/main" id="{30F7FCFB-13BD-4D28-5256-C4EB4E74495B}"/>
              </a:ext>
            </a:extLst>
          </p:cNvPr>
          <p:cNvSpPr txBox="1"/>
          <p:nvPr>
            <p:custDataLst>
              <p:tags r:id="rId117"/>
            </p:custDataLst>
          </p:nvPr>
        </p:nvSpPr>
        <p:spPr>
          <a:xfrm>
            <a:off x="901796" y="956809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8" dirty="0">
                <a:solidFill>
                  <a:schemeClr val="dk1"/>
                </a:solidFill>
                <a:latin typeface="Calibri" panose="020F0502020204030204" pitchFamily="34" charset="0"/>
              </a:rPr>
              <a:t>Use Case Fully Vetted</a:t>
            </a:r>
          </a:p>
        </p:txBody>
      </p:sp>
      <p:sp>
        <p:nvSpPr>
          <p:cNvPr id="271" name="OTLSHAPE_SLM_f6c82075b2ce45869dc5d31c7436db73_Title">
            <a:extLst>
              <a:ext uri="{FF2B5EF4-FFF2-40B4-BE49-F238E27FC236}">
                <a16:creationId xmlns:a16="http://schemas.microsoft.com/office/drawing/2014/main" id="{11353A11-DBA9-FF33-F0FA-96D15BCE616D}"/>
              </a:ext>
            </a:extLst>
          </p:cNvPr>
          <p:cNvSpPr txBox="1"/>
          <p:nvPr>
            <p:custDataLst>
              <p:tags r:id="rId118"/>
            </p:custDataLst>
          </p:nvPr>
        </p:nvSpPr>
        <p:spPr>
          <a:xfrm>
            <a:off x="3289363" y="1586306"/>
            <a:ext cx="1041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Platform Selection</a:t>
            </a:r>
            <a:endParaRPr lang="en-US" sz="1100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72" name="OTLSHAPE_SLM_f6c82075b2ce45869dc5d31c7436db73_Date">
            <a:extLst>
              <a:ext uri="{FF2B5EF4-FFF2-40B4-BE49-F238E27FC236}">
                <a16:creationId xmlns:a16="http://schemas.microsoft.com/office/drawing/2014/main" id="{5FC00D65-2B15-96E6-B134-DA3ED67FEF90}"/>
              </a:ext>
            </a:extLst>
          </p:cNvPr>
          <p:cNvSpPr txBox="1"/>
          <p:nvPr>
            <p:custDataLst>
              <p:tags r:id="rId119"/>
            </p:custDataLst>
          </p:nvPr>
        </p:nvSpPr>
        <p:spPr>
          <a:xfrm>
            <a:off x="4580530" y="1586306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4/15</a:t>
            </a:r>
            <a:endParaRPr lang="en-US" sz="11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OTLSHAPE_SLM_8910920f3fee419992da92b406fc5388_Title">
            <a:extLst>
              <a:ext uri="{FF2B5EF4-FFF2-40B4-BE49-F238E27FC236}">
                <a16:creationId xmlns:a16="http://schemas.microsoft.com/office/drawing/2014/main" id="{081E7BED-0E54-460C-8C67-EB5DA744F1DE}"/>
              </a:ext>
            </a:extLst>
          </p:cNvPr>
          <p:cNvSpPr txBox="1"/>
          <p:nvPr>
            <p:custDataLst>
              <p:tags r:id="rId120"/>
            </p:custDataLst>
          </p:nvPr>
        </p:nvSpPr>
        <p:spPr>
          <a:xfrm>
            <a:off x="3737803" y="2792855"/>
            <a:ext cx="1244600" cy="9233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600" spc="-6">
                <a:solidFill>
                  <a:schemeClr val="dk1"/>
                </a:solidFill>
                <a:latin typeface="Calibri" panose="020F0502020204030204" pitchFamily="34" charset="0"/>
              </a:rPr>
              <a:t>MHA Route Approved</a:t>
            </a:r>
          </a:p>
        </p:txBody>
      </p:sp>
      <p:sp>
        <p:nvSpPr>
          <p:cNvPr id="278" name="OTLSHAPE_SLM_8910920f3fee419992da92b406fc5388_Date">
            <a:extLst>
              <a:ext uri="{FF2B5EF4-FFF2-40B4-BE49-F238E27FC236}">
                <a16:creationId xmlns:a16="http://schemas.microsoft.com/office/drawing/2014/main" id="{6CC383A9-753D-B18F-A070-C382199A3212}"/>
              </a:ext>
            </a:extLst>
          </p:cNvPr>
          <p:cNvSpPr txBox="1"/>
          <p:nvPr>
            <p:custDataLst>
              <p:tags r:id="rId121"/>
            </p:custDataLst>
          </p:nvPr>
        </p:nvSpPr>
        <p:spPr>
          <a:xfrm>
            <a:off x="5228867" y="2753764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5/15</a:t>
            </a:r>
            <a:endParaRPr lang="en-US" sz="11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9" name="OTLSHAPE_SLM_8e00afa8fbdc423084b5936d7e6b1949_Title">
            <a:extLst>
              <a:ext uri="{FF2B5EF4-FFF2-40B4-BE49-F238E27FC236}">
                <a16:creationId xmlns:a16="http://schemas.microsoft.com/office/drawing/2014/main" id="{7B9A2469-D9BF-232C-4B43-FC8EDFD44792}"/>
              </a:ext>
            </a:extLst>
          </p:cNvPr>
          <p:cNvSpPr txBox="1"/>
          <p:nvPr>
            <p:custDataLst>
              <p:tags r:id="rId122"/>
            </p:custDataLst>
          </p:nvPr>
        </p:nvSpPr>
        <p:spPr>
          <a:xfrm>
            <a:off x="3265047" y="4100788"/>
            <a:ext cx="208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2">
                <a:solidFill>
                  <a:schemeClr val="dk1"/>
                </a:solidFill>
                <a:latin typeface="Calibri" panose="020F0502020204030204" pitchFamily="34" charset="0"/>
              </a:rPr>
              <a:t>MHA Approval of Lauch/Landing Site</a:t>
            </a:r>
          </a:p>
        </p:txBody>
      </p:sp>
      <p:sp>
        <p:nvSpPr>
          <p:cNvPr id="290" name="OTLSHAPE_SLM_8e00afa8fbdc423084b5936d7e6b1949_Date">
            <a:extLst>
              <a:ext uri="{FF2B5EF4-FFF2-40B4-BE49-F238E27FC236}">
                <a16:creationId xmlns:a16="http://schemas.microsoft.com/office/drawing/2014/main" id="{4FADAFF6-8FF2-1B91-18B8-DE1B31AB0C8C}"/>
              </a:ext>
            </a:extLst>
          </p:cNvPr>
          <p:cNvSpPr txBox="1"/>
          <p:nvPr>
            <p:custDataLst>
              <p:tags r:id="rId123"/>
            </p:custDataLst>
          </p:nvPr>
        </p:nvSpPr>
        <p:spPr>
          <a:xfrm>
            <a:off x="5596259" y="4100788"/>
            <a:ext cx="20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6">
                <a:solidFill>
                  <a:schemeClr val="dk1"/>
                </a:solidFill>
                <a:latin typeface="Calibri" panose="020F0502020204030204" pitchFamily="34" charset="0"/>
              </a:rPr>
              <a:t>6/1</a:t>
            </a:r>
          </a:p>
        </p:txBody>
      </p:sp>
      <p:sp>
        <p:nvSpPr>
          <p:cNvPr id="297" name="OTLSHAPE_SLT_e52560f3be6a4c1b973874dbb47339bb_JoinedDate">
            <a:extLst>
              <a:ext uri="{FF2B5EF4-FFF2-40B4-BE49-F238E27FC236}">
                <a16:creationId xmlns:a16="http://schemas.microsoft.com/office/drawing/2014/main" id="{BE2B5803-E502-5F4B-BB9D-77CBDAD6076A}"/>
              </a:ext>
            </a:extLst>
          </p:cNvPr>
          <p:cNvSpPr txBox="1"/>
          <p:nvPr>
            <p:custDataLst>
              <p:tags r:id="rId124"/>
            </p:custDataLst>
          </p:nvPr>
        </p:nvSpPr>
        <p:spPr>
          <a:xfrm>
            <a:off x="7810852" y="5596883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Apr 15 - Sep 15</a:t>
            </a:r>
          </a:p>
        </p:txBody>
      </p:sp>
      <p:sp>
        <p:nvSpPr>
          <p:cNvPr id="298" name="OTLSHAPE_SLT_e52560f3be6a4c1b973874dbb47339bb_Title">
            <a:extLst>
              <a:ext uri="{FF2B5EF4-FFF2-40B4-BE49-F238E27FC236}">
                <a16:creationId xmlns:a16="http://schemas.microsoft.com/office/drawing/2014/main" id="{6E594E59-F21A-5CA8-3609-3EE7A7697863}"/>
              </a:ext>
            </a:extLst>
          </p:cNvPr>
          <p:cNvSpPr txBox="1"/>
          <p:nvPr>
            <p:custDataLst>
              <p:tags r:id="rId125"/>
            </p:custDataLst>
          </p:nvPr>
        </p:nvSpPr>
        <p:spPr>
          <a:xfrm>
            <a:off x="3377120" y="5589136"/>
            <a:ext cx="1028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 panose="020F0502020204030204" pitchFamily="34" charset="0"/>
              </a:rPr>
              <a:t>ID of Vantis Site(s)</a:t>
            </a:r>
          </a:p>
        </p:txBody>
      </p:sp>
      <p:sp>
        <p:nvSpPr>
          <p:cNvPr id="300" name="OTLSHAPE_SLM_9f70020bcae14926924bce80331191cb_Title">
            <a:extLst>
              <a:ext uri="{FF2B5EF4-FFF2-40B4-BE49-F238E27FC236}">
                <a16:creationId xmlns:a16="http://schemas.microsoft.com/office/drawing/2014/main" id="{26EF52F6-46FB-B368-2DF4-CBC89AECD9A2}"/>
              </a:ext>
            </a:extLst>
          </p:cNvPr>
          <p:cNvSpPr txBox="1"/>
          <p:nvPr>
            <p:custDataLst>
              <p:tags r:id="rId126"/>
            </p:custDataLst>
          </p:nvPr>
        </p:nvSpPr>
        <p:spPr>
          <a:xfrm>
            <a:off x="6248330" y="5791039"/>
            <a:ext cx="17399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>
                <a:solidFill>
                  <a:schemeClr val="dk1"/>
                </a:solidFill>
                <a:latin typeface="Calibri" panose="020F0502020204030204" pitchFamily="34" charset="0"/>
              </a:rPr>
              <a:t>MHA Approval of Vantis Site(s)</a:t>
            </a:r>
          </a:p>
        </p:txBody>
      </p:sp>
      <p:sp>
        <p:nvSpPr>
          <p:cNvPr id="301" name="OTLSHAPE_SLM_9f70020bcae14926924bce80331191cb_Date">
            <a:extLst>
              <a:ext uri="{FF2B5EF4-FFF2-40B4-BE49-F238E27FC236}">
                <a16:creationId xmlns:a16="http://schemas.microsoft.com/office/drawing/2014/main" id="{93C4DBA9-9F6D-24C5-6BCF-EAEB748BA2D9}"/>
              </a:ext>
            </a:extLst>
          </p:cNvPr>
          <p:cNvSpPr txBox="1"/>
          <p:nvPr>
            <p:custDataLst>
              <p:tags r:id="rId127"/>
            </p:custDataLst>
          </p:nvPr>
        </p:nvSpPr>
        <p:spPr>
          <a:xfrm>
            <a:off x="8232832" y="5759642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10/1</a:t>
            </a:r>
          </a:p>
        </p:txBody>
      </p:sp>
      <p:sp>
        <p:nvSpPr>
          <p:cNvPr id="316" name="OTLSHAPE_SLT_363ff7e3971941448a8a1f15716fde25_JoinedDate">
            <a:extLst>
              <a:ext uri="{FF2B5EF4-FFF2-40B4-BE49-F238E27FC236}">
                <a16:creationId xmlns:a16="http://schemas.microsoft.com/office/drawing/2014/main" id="{FB841049-D3C1-8A28-5FEE-D3EFA3AD4CF4}"/>
              </a:ext>
            </a:extLst>
          </p:cNvPr>
          <p:cNvSpPr txBox="1"/>
          <p:nvPr>
            <p:custDataLst>
              <p:tags r:id="rId128"/>
            </p:custDataLst>
          </p:nvPr>
        </p:nvSpPr>
        <p:spPr>
          <a:xfrm>
            <a:off x="5476836" y="3896275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Apr 15 - May 30</a:t>
            </a:r>
          </a:p>
        </p:txBody>
      </p:sp>
      <p:sp>
        <p:nvSpPr>
          <p:cNvPr id="317" name="OTLSHAPE_SLT_363ff7e3971941448a8a1f15716fde25_Title">
            <a:extLst>
              <a:ext uri="{FF2B5EF4-FFF2-40B4-BE49-F238E27FC236}">
                <a16:creationId xmlns:a16="http://schemas.microsoft.com/office/drawing/2014/main" id="{00138C0C-0D25-C137-F9C6-4283ED0132A5}"/>
              </a:ext>
            </a:extLst>
          </p:cNvPr>
          <p:cNvSpPr txBox="1"/>
          <p:nvPr>
            <p:custDataLst>
              <p:tags r:id="rId129"/>
            </p:custDataLst>
          </p:nvPr>
        </p:nvSpPr>
        <p:spPr>
          <a:xfrm>
            <a:off x="3441890" y="3888528"/>
            <a:ext cx="965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8">
                <a:solidFill>
                  <a:schemeClr val="dk1"/>
                </a:solidFill>
                <a:latin typeface="Calibri" panose="020F0502020204030204" pitchFamily="34" charset="0"/>
              </a:rPr>
              <a:t>Safety Case Draft</a:t>
            </a:r>
          </a:p>
        </p:txBody>
      </p:sp>
      <p:sp>
        <p:nvSpPr>
          <p:cNvPr id="327" name="OTLSHAPE_SLM_e9091c9514f9415a8232f66076a58792_Title">
            <a:extLst>
              <a:ext uri="{FF2B5EF4-FFF2-40B4-BE49-F238E27FC236}">
                <a16:creationId xmlns:a16="http://schemas.microsoft.com/office/drawing/2014/main" id="{D1795191-97CA-C933-1D15-2881AE1BCB40}"/>
              </a:ext>
            </a:extLst>
          </p:cNvPr>
          <p:cNvSpPr txBox="1"/>
          <p:nvPr>
            <p:custDataLst>
              <p:tags r:id="rId130"/>
            </p:custDataLst>
          </p:nvPr>
        </p:nvSpPr>
        <p:spPr>
          <a:xfrm>
            <a:off x="4154556" y="4489525"/>
            <a:ext cx="14986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4">
                <a:solidFill>
                  <a:schemeClr val="dk1"/>
                </a:solidFill>
                <a:latin typeface="Calibri" panose="020F0502020204030204" pitchFamily="34" charset="0"/>
              </a:rPr>
              <a:t>MHA Approval of CONOPS</a:t>
            </a:r>
          </a:p>
        </p:txBody>
      </p:sp>
      <p:sp>
        <p:nvSpPr>
          <p:cNvPr id="328" name="OTLSHAPE_SLM_e9091c9514f9415a8232f66076a58792_Date">
            <a:extLst>
              <a:ext uri="{FF2B5EF4-FFF2-40B4-BE49-F238E27FC236}">
                <a16:creationId xmlns:a16="http://schemas.microsoft.com/office/drawing/2014/main" id="{38D0FDA5-9365-F2FF-2749-85DF793132F1}"/>
              </a:ext>
            </a:extLst>
          </p:cNvPr>
          <p:cNvSpPr txBox="1"/>
          <p:nvPr>
            <p:custDataLst>
              <p:tags r:id="rId131"/>
            </p:custDataLst>
          </p:nvPr>
        </p:nvSpPr>
        <p:spPr>
          <a:xfrm>
            <a:off x="5898816" y="4458128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6/15</a:t>
            </a:r>
          </a:p>
        </p:txBody>
      </p:sp>
      <p:sp>
        <p:nvSpPr>
          <p:cNvPr id="341" name="OTLSHAPE_SLM_e97fdf2e33164729b5a19a081ed69804_Title">
            <a:extLst>
              <a:ext uri="{FF2B5EF4-FFF2-40B4-BE49-F238E27FC236}">
                <a16:creationId xmlns:a16="http://schemas.microsoft.com/office/drawing/2014/main" id="{FF6069F5-5F13-C4CF-4BA7-DD7DDB9705DC}"/>
              </a:ext>
            </a:extLst>
          </p:cNvPr>
          <p:cNvSpPr txBox="1"/>
          <p:nvPr>
            <p:custDataLst>
              <p:tags r:id="rId132"/>
            </p:custDataLst>
          </p:nvPr>
        </p:nvSpPr>
        <p:spPr>
          <a:xfrm>
            <a:off x="5015091" y="5225081"/>
            <a:ext cx="16129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>
                <a:solidFill>
                  <a:schemeClr val="dk1"/>
                </a:solidFill>
                <a:latin typeface="Calibri" panose="020F0502020204030204" pitchFamily="34" charset="0"/>
              </a:rPr>
              <a:t>FAA Final Approval of BVLOS</a:t>
            </a:r>
          </a:p>
        </p:txBody>
      </p:sp>
      <p:sp>
        <p:nvSpPr>
          <p:cNvPr id="342" name="OTLSHAPE_SLM_e97fdf2e33164729b5a19a081ed69804_Date">
            <a:extLst>
              <a:ext uri="{FF2B5EF4-FFF2-40B4-BE49-F238E27FC236}">
                <a16:creationId xmlns:a16="http://schemas.microsoft.com/office/drawing/2014/main" id="{982AE0CA-20EE-D1E0-AA8A-D94A52268975}"/>
              </a:ext>
            </a:extLst>
          </p:cNvPr>
          <p:cNvSpPr txBox="1"/>
          <p:nvPr>
            <p:custDataLst>
              <p:tags r:id="rId133"/>
            </p:custDataLst>
          </p:nvPr>
        </p:nvSpPr>
        <p:spPr>
          <a:xfrm>
            <a:off x="6871322" y="5193684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</a:rPr>
              <a:t>7/30</a:t>
            </a:r>
            <a:endParaRPr lang="en-US" sz="11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4" name="OTLSHAPE_SLM_3bf0c74fa8db4bc4a158b6a7026c6096_Title">
            <a:extLst>
              <a:ext uri="{FF2B5EF4-FFF2-40B4-BE49-F238E27FC236}">
                <a16:creationId xmlns:a16="http://schemas.microsoft.com/office/drawing/2014/main" id="{048A0CBC-7A99-4E57-03F0-7EC60248B539}"/>
              </a:ext>
            </a:extLst>
          </p:cNvPr>
          <p:cNvSpPr txBox="1"/>
          <p:nvPr>
            <p:custDataLst>
              <p:tags r:id="rId134"/>
            </p:custDataLst>
          </p:nvPr>
        </p:nvSpPr>
        <p:spPr>
          <a:xfrm>
            <a:off x="6230125" y="5351477"/>
            <a:ext cx="1409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Protocol Flight Execution</a:t>
            </a:r>
          </a:p>
        </p:txBody>
      </p:sp>
      <p:sp>
        <p:nvSpPr>
          <p:cNvPr id="345" name="OTLSHAPE_SLM_3bf0c74fa8db4bc4a158b6a7026c6096_Date">
            <a:extLst>
              <a:ext uri="{FF2B5EF4-FFF2-40B4-BE49-F238E27FC236}">
                <a16:creationId xmlns:a16="http://schemas.microsoft.com/office/drawing/2014/main" id="{FD055867-D28C-BA80-6021-05F1D2B144BE}"/>
              </a:ext>
            </a:extLst>
          </p:cNvPr>
          <p:cNvSpPr txBox="1"/>
          <p:nvPr>
            <p:custDataLst>
              <p:tags r:id="rId135"/>
            </p:custDataLst>
          </p:nvPr>
        </p:nvSpPr>
        <p:spPr>
          <a:xfrm>
            <a:off x="7887052" y="5351477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9/15</a:t>
            </a:r>
          </a:p>
        </p:txBody>
      </p:sp>
      <p:sp>
        <p:nvSpPr>
          <p:cNvPr id="355" name="OTLSHAPE_SLT_175e7127880f459b9b15c3a2ac0d0fb2_JoinedDate">
            <a:extLst>
              <a:ext uri="{FF2B5EF4-FFF2-40B4-BE49-F238E27FC236}">
                <a16:creationId xmlns:a16="http://schemas.microsoft.com/office/drawing/2014/main" id="{ADB8B52A-8857-392D-1A2E-FE6A875EE1FB}"/>
              </a:ext>
            </a:extLst>
          </p:cNvPr>
          <p:cNvSpPr txBox="1"/>
          <p:nvPr>
            <p:custDataLst>
              <p:tags r:id="rId136"/>
            </p:custDataLst>
          </p:nvPr>
        </p:nvSpPr>
        <p:spPr>
          <a:xfrm>
            <a:off x="4180161" y="1381793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2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Jan 1 - Mar 31</a:t>
            </a:r>
            <a:endParaRPr lang="en-US" sz="1000" spc="-2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56" name="OTLSHAPE_SLT_175e7127880f459b9b15c3a2ac0d0fb2_Title">
            <a:extLst>
              <a:ext uri="{FF2B5EF4-FFF2-40B4-BE49-F238E27FC236}">
                <a16:creationId xmlns:a16="http://schemas.microsoft.com/office/drawing/2014/main" id="{23B4C1C8-62AC-B922-EB13-8583621F2DA6}"/>
              </a:ext>
            </a:extLst>
          </p:cNvPr>
          <p:cNvSpPr txBox="1"/>
          <p:nvPr>
            <p:custDataLst>
              <p:tags r:id="rId137"/>
            </p:custDataLst>
          </p:nvPr>
        </p:nvSpPr>
        <p:spPr>
          <a:xfrm>
            <a:off x="565902" y="1374046"/>
            <a:ext cx="1574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6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Platform Requirements ID'd</a:t>
            </a:r>
            <a:endParaRPr lang="en-US" sz="1100" spc="-6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63" name="OTLSHAPE_SLT_b6005cb2e7394c7c8f94e500228f04c6_JoinedDate">
            <a:extLst>
              <a:ext uri="{FF2B5EF4-FFF2-40B4-BE49-F238E27FC236}">
                <a16:creationId xmlns:a16="http://schemas.microsoft.com/office/drawing/2014/main" id="{E6176964-AC52-7FBD-44A6-B33B18F28C9E}"/>
              </a:ext>
            </a:extLst>
          </p:cNvPr>
          <p:cNvSpPr txBox="1"/>
          <p:nvPr>
            <p:custDataLst>
              <p:tags r:id="rId138"/>
            </p:custDataLst>
          </p:nvPr>
        </p:nvSpPr>
        <p:spPr>
          <a:xfrm>
            <a:off x="4828499" y="2611882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2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Mar 1 - Apr 30</a:t>
            </a:r>
            <a:endParaRPr lang="en-US" sz="1000" spc="-2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64" name="OTLSHAPE_SLT_b6005cb2e7394c7c8f94e500228f04c6_Title">
            <a:extLst>
              <a:ext uri="{FF2B5EF4-FFF2-40B4-BE49-F238E27FC236}">
                <a16:creationId xmlns:a16="http://schemas.microsoft.com/office/drawing/2014/main" id="{D3BC4AD4-EFCF-C369-78FA-C30E8D92B012}"/>
              </a:ext>
            </a:extLst>
          </p:cNvPr>
          <p:cNvSpPr txBox="1"/>
          <p:nvPr>
            <p:custDataLst>
              <p:tags r:id="rId139"/>
            </p:custDataLst>
          </p:nvPr>
        </p:nvSpPr>
        <p:spPr>
          <a:xfrm>
            <a:off x="2162806" y="2604135"/>
            <a:ext cx="1270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Route ID/GIS obtained</a:t>
            </a:r>
          </a:p>
        </p:txBody>
      </p:sp>
      <p:sp>
        <p:nvSpPr>
          <p:cNvPr id="371" name="OTLSHAPE_SLT_1e414b37108442dfbcc18fbae42107c6_JoinedDate">
            <a:extLst>
              <a:ext uri="{FF2B5EF4-FFF2-40B4-BE49-F238E27FC236}">
                <a16:creationId xmlns:a16="http://schemas.microsoft.com/office/drawing/2014/main" id="{B9367849-E309-3ABE-457A-5F73E92964CB}"/>
              </a:ext>
            </a:extLst>
          </p:cNvPr>
          <p:cNvSpPr txBox="1"/>
          <p:nvPr>
            <p:custDataLst>
              <p:tags r:id="rId140"/>
            </p:custDataLst>
          </p:nvPr>
        </p:nvSpPr>
        <p:spPr>
          <a:xfrm>
            <a:off x="5476836" y="3687657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Apr 15 - May 30</a:t>
            </a:r>
          </a:p>
        </p:txBody>
      </p:sp>
      <p:sp>
        <p:nvSpPr>
          <p:cNvPr id="372" name="OTLSHAPE_SLT_1e414b37108442dfbcc18fbae42107c6_Title">
            <a:extLst>
              <a:ext uri="{FF2B5EF4-FFF2-40B4-BE49-F238E27FC236}">
                <a16:creationId xmlns:a16="http://schemas.microsoft.com/office/drawing/2014/main" id="{9D03708E-1412-A770-DCF3-D8E4CBA5CD3D}"/>
              </a:ext>
            </a:extLst>
          </p:cNvPr>
          <p:cNvSpPr txBox="1"/>
          <p:nvPr>
            <p:custDataLst>
              <p:tags r:id="rId141"/>
            </p:custDataLst>
          </p:nvPr>
        </p:nvSpPr>
        <p:spPr>
          <a:xfrm>
            <a:off x="3602460" y="3679909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8">
                <a:solidFill>
                  <a:schemeClr val="dk1"/>
                </a:solidFill>
                <a:latin typeface="Calibri" panose="020F0502020204030204" pitchFamily="34" charset="0"/>
              </a:rPr>
              <a:t>CONOPS Draft</a:t>
            </a:r>
          </a:p>
        </p:txBody>
      </p:sp>
      <p:sp>
        <p:nvSpPr>
          <p:cNvPr id="387" name="OTLSHAPE_SLT_cc39869c229c4589ac4a48323682a49a_JoinedDate">
            <a:extLst>
              <a:ext uri="{FF2B5EF4-FFF2-40B4-BE49-F238E27FC236}">
                <a16:creationId xmlns:a16="http://schemas.microsoft.com/office/drawing/2014/main" id="{E3B84FCA-F250-8F1A-4906-4042E255F146}"/>
              </a:ext>
            </a:extLst>
          </p:cNvPr>
          <p:cNvSpPr txBox="1"/>
          <p:nvPr>
            <p:custDataLst>
              <p:tags r:id="rId142"/>
            </p:custDataLst>
          </p:nvPr>
        </p:nvSpPr>
        <p:spPr>
          <a:xfrm>
            <a:off x="5476836" y="3270419"/>
            <a:ext cx="850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Mar 31 - May 30</a:t>
            </a:r>
          </a:p>
        </p:txBody>
      </p:sp>
      <p:sp>
        <p:nvSpPr>
          <p:cNvPr id="388" name="OTLSHAPE_SLT_cc39869c229c4589ac4a48323682a49a_Title">
            <a:extLst>
              <a:ext uri="{FF2B5EF4-FFF2-40B4-BE49-F238E27FC236}">
                <a16:creationId xmlns:a16="http://schemas.microsoft.com/office/drawing/2014/main" id="{570A810D-D928-E424-A24E-BEC096238F1A}"/>
              </a:ext>
            </a:extLst>
          </p:cNvPr>
          <p:cNvSpPr txBox="1"/>
          <p:nvPr>
            <p:custDataLst>
              <p:tags r:id="rId143"/>
            </p:custDataLst>
          </p:nvPr>
        </p:nvSpPr>
        <p:spPr>
          <a:xfrm>
            <a:off x="2350606" y="3270717"/>
            <a:ext cx="1710846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800" spc="-2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ID of Launch &amp; Landing Site</a:t>
            </a:r>
          </a:p>
        </p:txBody>
      </p:sp>
      <p:sp>
        <p:nvSpPr>
          <p:cNvPr id="441" name="OTLSHAPE_SLT_39d3b1fddb604c668dcf2a7663cd73c8_JoinedDate">
            <a:extLst>
              <a:ext uri="{FF2B5EF4-FFF2-40B4-BE49-F238E27FC236}">
                <a16:creationId xmlns:a16="http://schemas.microsoft.com/office/drawing/2014/main" id="{D7878AF3-A707-BE1E-18BF-E7EE428FC5C3}"/>
              </a:ext>
            </a:extLst>
          </p:cNvPr>
          <p:cNvSpPr txBox="1"/>
          <p:nvPr>
            <p:custDataLst>
              <p:tags r:id="rId144"/>
            </p:custDataLst>
          </p:nvPr>
        </p:nvSpPr>
        <p:spPr>
          <a:xfrm>
            <a:off x="5476836" y="3479038"/>
            <a:ext cx="850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Mar 31 - May 30</a:t>
            </a:r>
            <a:endParaRPr lang="en-US" sz="1000" spc="-4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42" name="OTLSHAPE_SLT_39d3b1fddb604c668dcf2a7663cd73c8_Title">
            <a:extLst>
              <a:ext uri="{FF2B5EF4-FFF2-40B4-BE49-F238E27FC236}">
                <a16:creationId xmlns:a16="http://schemas.microsoft.com/office/drawing/2014/main" id="{45E009CD-CE9F-E79B-E271-6082A7A0BB82}"/>
              </a:ext>
            </a:extLst>
          </p:cNvPr>
          <p:cNvSpPr txBox="1"/>
          <p:nvPr>
            <p:custDataLst>
              <p:tags r:id="rId145"/>
            </p:custDataLst>
          </p:nvPr>
        </p:nvSpPr>
        <p:spPr>
          <a:xfrm>
            <a:off x="2696160" y="3471291"/>
            <a:ext cx="1371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2">
                <a:solidFill>
                  <a:schemeClr val="dk1"/>
                </a:solidFill>
                <a:latin typeface="Calibri" panose="020F0502020204030204" pitchFamily="34" charset="0"/>
              </a:rPr>
              <a:t>FAA BVLOS Waiver Draft</a:t>
            </a:r>
          </a:p>
        </p:txBody>
      </p:sp>
      <p:sp>
        <p:nvSpPr>
          <p:cNvPr id="444" name="OTLSHAPE_SLM_629abb892ab541ec98d5da93399f23e8_Title">
            <a:extLst>
              <a:ext uri="{FF2B5EF4-FFF2-40B4-BE49-F238E27FC236}">
                <a16:creationId xmlns:a16="http://schemas.microsoft.com/office/drawing/2014/main" id="{AD992BF7-C3B7-30C9-52D4-1937B28FCFB1}"/>
              </a:ext>
            </a:extLst>
          </p:cNvPr>
          <p:cNvSpPr txBox="1"/>
          <p:nvPr>
            <p:custDataLst>
              <p:tags r:id="rId146"/>
            </p:custDataLst>
          </p:nvPr>
        </p:nvSpPr>
        <p:spPr>
          <a:xfrm>
            <a:off x="4354750" y="4282284"/>
            <a:ext cx="129540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800" spc="-6">
                <a:solidFill>
                  <a:schemeClr val="dk1"/>
                </a:solidFill>
                <a:latin typeface="Calibri" panose="020F0502020204030204" pitchFamily="34" charset="0"/>
              </a:rPr>
              <a:t>FAA BVLOS Submission</a:t>
            </a:r>
          </a:p>
        </p:txBody>
      </p:sp>
      <p:sp>
        <p:nvSpPr>
          <p:cNvPr id="445" name="OTLSHAPE_SLM_629abb892ab541ec98d5da93399f23e8_Date">
            <a:extLst>
              <a:ext uri="{FF2B5EF4-FFF2-40B4-BE49-F238E27FC236}">
                <a16:creationId xmlns:a16="http://schemas.microsoft.com/office/drawing/2014/main" id="{DB579FAD-E8FC-57C4-1B77-CF6B63769CBC}"/>
              </a:ext>
            </a:extLst>
          </p:cNvPr>
          <p:cNvSpPr txBox="1"/>
          <p:nvPr>
            <p:custDataLst>
              <p:tags r:id="rId147"/>
            </p:custDataLst>
          </p:nvPr>
        </p:nvSpPr>
        <p:spPr>
          <a:xfrm>
            <a:off x="5898816" y="4289978"/>
            <a:ext cx="266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pc="-14">
                <a:solidFill>
                  <a:schemeClr val="dk1"/>
                </a:solidFill>
                <a:latin typeface="Calibri" panose="020F0502020204030204" pitchFamily="34" charset="0"/>
              </a:rPr>
              <a:t>6/15</a:t>
            </a:r>
          </a:p>
        </p:txBody>
      </p:sp>
      <p:sp>
        <p:nvSpPr>
          <p:cNvPr id="447" name="OTLSHAPE_SLM_4b3f28c8d94d4296a050119b9671bae4_Title">
            <a:extLst>
              <a:ext uri="{FF2B5EF4-FFF2-40B4-BE49-F238E27FC236}">
                <a16:creationId xmlns:a16="http://schemas.microsoft.com/office/drawing/2014/main" id="{5122E7D0-00E4-BEFC-B72F-4DC11551FCDD}"/>
              </a:ext>
            </a:extLst>
          </p:cNvPr>
          <p:cNvSpPr txBox="1"/>
          <p:nvPr>
            <p:custDataLst>
              <p:tags r:id="rId148"/>
            </p:custDataLst>
          </p:nvPr>
        </p:nvSpPr>
        <p:spPr>
          <a:xfrm>
            <a:off x="4937174" y="4867741"/>
            <a:ext cx="10541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>
                <a:solidFill>
                  <a:schemeClr val="dk1"/>
                </a:solidFill>
                <a:latin typeface="Calibri" panose="020F0502020204030204" pitchFamily="34" charset="0"/>
              </a:rPr>
              <a:t>CONOPs Complete</a:t>
            </a:r>
          </a:p>
        </p:txBody>
      </p:sp>
      <p:sp>
        <p:nvSpPr>
          <p:cNvPr id="448" name="OTLSHAPE_SLM_4b3f28c8d94d4296a050119b9671bae4_Date">
            <a:extLst>
              <a:ext uri="{FF2B5EF4-FFF2-40B4-BE49-F238E27FC236}">
                <a16:creationId xmlns:a16="http://schemas.microsoft.com/office/drawing/2014/main" id="{ED79964C-DB6A-4272-33A6-F128E0FA7E60}"/>
              </a:ext>
            </a:extLst>
          </p:cNvPr>
          <p:cNvSpPr txBox="1"/>
          <p:nvPr>
            <p:custDataLst>
              <p:tags r:id="rId149"/>
            </p:custDataLst>
          </p:nvPr>
        </p:nvSpPr>
        <p:spPr>
          <a:xfrm>
            <a:off x="6244596" y="4836344"/>
            <a:ext cx="20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6">
                <a:solidFill>
                  <a:schemeClr val="dk1"/>
                </a:solidFill>
                <a:latin typeface="Calibri" panose="020F0502020204030204" pitchFamily="34" charset="0"/>
              </a:rPr>
              <a:t>7/1</a:t>
            </a:r>
          </a:p>
        </p:txBody>
      </p:sp>
      <p:sp>
        <p:nvSpPr>
          <p:cNvPr id="450" name="OTLSHAPE_SLM_79d413ab65e14458b75ec7a86898b20d_Title">
            <a:extLst>
              <a:ext uri="{FF2B5EF4-FFF2-40B4-BE49-F238E27FC236}">
                <a16:creationId xmlns:a16="http://schemas.microsoft.com/office/drawing/2014/main" id="{ABC8FD56-15CC-8E58-2BD6-551F28B68CE1}"/>
              </a:ext>
            </a:extLst>
          </p:cNvPr>
          <p:cNvSpPr txBox="1"/>
          <p:nvPr>
            <p:custDataLst>
              <p:tags r:id="rId150"/>
            </p:custDataLst>
          </p:nvPr>
        </p:nvSpPr>
        <p:spPr>
          <a:xfrm>
            <a:off x="4764877" y="5067288"/>
            <a:ext cx="12319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>
                <a:solidFill>
                  <a:schemeClr val="dk1"/>
                </a:solidFill>
                <a:latin typeface="Calibri" panose="020F0502020204030204" pitchFamily="34" charset="0"/>
              </a:rPr>
              <a:t>Safety Case Complete</a:t>
            </a:r>
          </a:p>
        </p:txBody>
      </p:sp>
      <p:sp>
        <p:nvSpPr>
          <p:cNvPr id="451" name="OTLSHAPE_SLM_79d413ab65e14458b75ec7a86898b20d_Date">
            <a:extLst>
              <a:ext uri="{FF2B5EF4-FFF2-40B4-BE49-F238E27FC236}">
                <a16:creationId xmlns:a16="http://schemas.microsoft.com/office/drawing/2014/main" id="{9C12C59F-736A-F164-B55B-05493605FDA6}"/>
              </a:ext>
            </a:extLst>
          </p:cNvPr>
          <p:cNvSpPr txBox="1"/>
          <p:nvPr>
            <p:custDataLst>
              <p:tags r:id="rId151"/>
            </p:custDataLst>
          </p:nvPr>
        </p:nvSpPr>
        <p:spPr>
          <a:xfrm>
            <a:off x="6244596" y="5035891"/>
            <a:ext cx="20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6">
                <a:solidFill>
                  <a:schemeClr val="dk1"/>
                </a:solidFill>
                <a:latin typeface="Calibri" panose="020F0502020204030204" pitchFamily="34" charset="0"/>
              </a:rPr>
              <a:t>7/1</a:t>
            </a:r>
          </a:p>
        </p:txBody>
      </p:sp>
      <p:sp>
        <p:nvSpPr>
          <p:cNvPr id="25" name="OTLSHAPE_TB_00000000000000000000000000000000_TimescaleInterval3">
            <a:extLst>
              <a:ext uri="{FF2B5EF4-FFF2-40B4-BE49-F238E27FC236}">
                <a16:creationId xmlns:a16="http://schemas.microsoft.com/office/drawing/2014/main" id="{71B843B8-043B-18C0-9C3E-F6C41D555F84}"/>
              </a:ext>
            </a:extLst>
          </p:cNvPr>
          <p:cNvSpPr txBox="1"/>
          <p:nvPr>
            <p:custDataLst>
              <p:tags r:id="rId152"/>
            </p:custDataLst>
          </p:nvPr>
        </p:nvSpPr>
        <p:spPr>
          <a:xfrm>
            <a:off x="10135971" y="747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27" name="OTLSHAPE_TB_00000000000000000000000000000000_MiddleTimescaleInterval6">
            <a:extLst>
              <a:ext uri="{FF2B5EF4-FFF2-40B4-BE49-F238E27FC236}">
                <a16:creationId xmlns:a16="http://schemas.microsoft.com/office/drawing/2014/main" id="{532169FB-5CC1-E3A9-36A1-4FF6190D8D4B}"/>
              </a:ext>
            </a:extLst>
          </p:cNvPr>
          <p:cNvSpPr txBox="1"/>
          <p:nvPr>
            <p:custDataLst>
              <p:tags r:id="rId153"/>
            </p:custDataLst>
          </p:nvPr>
        </p:nvSpPr>
        <p:spPr>
          <a:xfrm>
            <a:off x="10135971" y="2667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30" name="OTLSHAPE_SLM_fc4cec84b53047d39591d7e9b3f02c4f_Title">
            <a:extLst>
              <a:ext uri="{FF2B5EF4-FFF2-40B4-BE49-F238E27FC236}">
                <a16:creationId xmlns:a16="http://schemas.microsoft.com/office/drawing/2014/main" id="{9148D27D-A332-A02D-8F00-C85D8C210437}"/>
              </a:ext>
            </a:extLst>
          </p:cNvPr>
          <p:cNvSpPr txBox="1"/>
          <p:nvPr>
            <p:custDataLst>
              <p:tags r:id="rId154"/>
            </p:custDataLst>
          </p:nvPr>
        </p:nvSpPr>
        <p:spPr>
          <a:xfrm>
            <a:off x="2654281" y="1794485"/>
            <a:ext cx="23241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>
                <a:solidFill>
                  <a:schemeClr val="dk1"/>
                </a:solidFill>
                <a:latin typeface="Calibri" panose="020F0502020204030204" pitchFamily="34" charset="0"/>
              </a:rPr>
              <a:t>Platform under contract (if able to direct hire)</a:t>
            </a:r>
          </a:p>
        </p:txBody>
      </p:sp>
      <p:sp>
        <p:nvSpPr>
          <p:cNvPr id="62" name="OTLSHAPE_SLM_fc4cec84b53047d39591d7e9b3f02c4f_Date">
            <a:extLst>
              <a:ext uri="{FF2B5EF4-FFF2-40B4-BE49-F238E27FC236}">
                <a16:creationId xmlns:a16="http://schemas.microsoft.com/office/drawing/2014/main" id="{56B7B294-B53D-EBF5-B0B0-7BA92115104B}"/>
              </a:ext>
            </a:extLst>
          </p:cNvPr>
          <p:cNvSpPr txBox="1"/>
          <p:nvPr>
            <p:custDataLst>
              <p:tags r:id="rId155"/>
            </p:custDataLst>
          </p:nvPr>
        </p:nvSpPr>
        <p:spPr>
          <a:xfrm>
            <a:off x="5228867" y="1763087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5/15</a:t>
            </a:r>
          </a:p>
        </p:txBody>
      </p:sp>
      <p:sp>
        <p:nvSpPr>
          <p:cNvPr id="67" name="OTLSHAPE_SLM_315b780db563420e9230bc271252e08e_Title">
            <a:extLst>
              <a:ext uri="{FF2B5EF4-FFF2-40B4-BE49-F238E27FC236}">
                <a16:creationId xmlns:a16="http://schemas.microsoft.com/office/drawing/2014/main" id="{BF4B376E-FF94-A303-2AD9-A0D8FADCD35C}"/>
              </a:ext>
            </a:extLst>
          </p:cNvPr>
          <p:cNvSpPr txBox="1"/>
          <p:nvPr>
            <p:custDataLst>
              <p:tags r:id="rId156"/>
            </p:custDataLst>
          </p:nvPr>
        </p:nvSpPr>
        <p:spPr>
          <a:xfrm>
            <a:off x="3962405" y="4657674"/>
            <a:ext cx="168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MHA Approval of Safety Case </a:t>
            </a:r>
          </a:p>
        </p:txBody>
      </p:sp>
      <p:sp>
        <p:nvSpPr>
          <p:cNvPr id="70" name="OTLSHAPE_SLM_315b780db563420e9230bc271252e08e_Date">
            <a:extLst>
              <a:ext uri="{FF2B5EF4-FFF2-40B4-BE49-F238E27FC236}">
                <a16:creationId xmlns:a16="http://schemas.microsoft.com/office/drawing/2014/main" id="{6A13FF1B-82D7-C937-215D-4433AC624364}"/>
              </a:ext>
            </a:extLst>
          </p:cNvPr>
          <p:cNvSpPr txBox="1"/>
          <p:nvPr>
            <p:custDataLst>
              <p:tags r:id="rId157"/>
            </p:custDataLst>
          </p:nvPr>
        </p:nvSpPr>
        <p:spPr>
          <a:xfrm>
            <a:off x="5898816" y="4657674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6/15</a:t>
            </a:r>
          </a:p>
        </p:txBody>
      </p:sp>
      <p:sp>
        <p:nvSpPr>
          <p:cNvPr id="73" name="OTLSHAPE_SLT_d5e0f4cecaf94d6f9d96ff695cd6f64b_Duration" hidden="1">
            <a:extLst>
              <a:ext uri="{FF2B5EF4-FFF2-40B4-BE49-F238E27FC236}">
                <a16:creationId xmlns:a16="http://schemas.microsoft.com/office/drawing/2014/main" id="{250462DB-6F3D-7B66-1E6F-3182EA3973D5}"/>
              </a:ext>
            </a:extLst>
          </p:cNvPr>
          <p:cNvSpPr txBox="1"/>
          <p:nvPr>
            <p:custDataLst>
              <p:tags r:id="rId158"/>
            </p:custDataLst>
          </p:nvPr>
        </p:nvSpPr>
        <p:spPr>
          <a:xfrm>
            <a:off x="12700" y="-352371"/>
            <a:ext cx="43180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45 days</a:t>
            </a:r>
          </a:p>
        </p:txBody>
      </p:sp>
      <p:sp>
        <p:nvSpPr>
          <p:cNvPr id="74" name="OTLSHAPE_SLT_d5e0f4cecaf94d6f9d96ff695cd6f64b_TextPercentage" hidden="1">
            <a:extLst>
              <a:ext uri="{FF2B5EF4-FFF2-40B4-BE49-F238E27FC236}">
                <a16:creationId xmlns:a16="http://schemas.microsoft.com/office/drawing/2014/main" id="{F5583553-0B62-90D7-8718-9422B36EBFE8}"/>
              </a:ext>
            </a:extLst>
          </p:cNvPr>
          <p:cNvSpPr txBox="1"/>
          <p:nvPr>
            <p:custDataLst>
              <p:tags r:id="rId15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OTLSHAPE_SLT_d5e0f4cecaf94d6f9d96ff695cd6f64b_StartDate" hidden="1">
            <a:extLst>
              <a:ext uri="{FF2B5EF4-FFF2-40B4-BE49-F238E27FC236}">
                <a16:creationId xmlns:a16="http://schemas.microsoft.com/office/drawing/2014/main" id="{49A31A33-38D2-7B11-EFCE-68B5007B7F29}"/>
              </a:ext>
            </a:extLst>
          </p:cNvPr>
          <p:cNvSpPr txBox="1"/>
          <p:nvPr>
            <p:custDataLst>
              <p:tags r:id="rId16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6" name="OTLSHAPE_SLT_d5e0f4cecaf94d6f9d96ff695cd6f64b_EndDate" hidden="1">
            <a:extLst>
              <a:ext uri="{FF2B5EF4-FFF2-40B4-BE49-F238E27FC236}">
                <a16:creationId xmlns:a16="http://schemas.microsoft.com/office/drawing/2014/main" id="{A8AA1A55-DC90-3BA2-2FC8-2BA44124F283}"/>
              </a:ext>
            </a:extLst>
          </p:cNvPr>
          <p:cNvSpPr txBox="1"/>
          <p:nvPr>
            <p:custDataLst>
              <p:tags r:id="rId16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OTLSHAPE_SLT_d5e0f4cecaf94d6f9d96ff695cd6f64b_JoinedDate">
            <a:extLst>
              <a:ext uri="{FF2B5EF4-FFF2-40B4-BE49-F238E27FC236}">
                <a16:creationId xmlns:a16="http://schemas.microsoft.com/office/drawing/2014/main" id="{9B42F5AF-F21B-3361-3DEF-9A2E27D35E54}"/>
              </a:ext>
            </a:extLst>
          </p:cNvPr>
          <p:cNvSpPr txBox="1"/>
          <p:nvPr>
            <p:custDataLst>
              <p:tags r:id="rId162"/>
            </p:custDataLst>
          </p:nvPr>
        </p:nvSpPr>
        <p:spPr>
          <a:xfrm>
            <a:off x="3568234" y="2403263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Apr 12 - Jun 15</a:t>
            </a:r>
          </a:p>
        </p:txBody>
      </p:sp>
      <p:sp>
        <p:nvSpPr>
          <p:cNvPr id="78" name="OTLSHAPE_SLT_d5e0f4cecaf94d6f9d96ff695cd6f64b_Title">
            <a:extLst>
              <a:ext uri="{FF2B5EF4-FFF2-40B4-BE49-F238E27FC236}">
                <a16:creationId xmlns:a16="http://schemas.microsoft.com/office/drawing/2014/main" id="{3D7DBAE5-8343-50F0-B8E1-84741373B144}"/>
              </a:ext>
            </a:extLst>
          </p:cNvPr>
          <p:cNvSpPr txBox="1"/>
          <p:nvPr>
            <p:custDataLst>
              <p:tags r:id="rId163"/>
            </p:custDataLst>
          </p:nvPr>
        </p:nvSpPr>
        <p:spPr>
          <a:xfrm>
            <a:off x="5822616" y="2395516"/>
            <a:ext cx="2679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2">
                <a:solidFill>
                  <a:schemeClr val="dk1"/>
                </a:solidFill>
                <a:latin typeface="Calibri" panose="020F0502020204030204" pitchFamily="34" charset="0"/>
              </a:rPr>
              <a:t>Competative Bid Timeline (If going out for bids)</a:t>
            </a:r>
          </a:p>
        </p:txBody>
      </p:sp>
      <p:sp>
        <p:nvSpPr>
          <p:cNvPr id="81" name="OTLSHAPE_SLT_c65a662e61f94603bee98020c5e7a23d_Duration" hidden="1">
            <a:extLst>
              <a:ext uri="{FF2B5EF4-FFF2-40B4-BE49-F238E27FC236}">
                <a16:creationId xmlns:a16="http://schemas.microsoft.com/office/drawing/2014/main" id="{227494F0-B4F1-64BE-9691-4C9386E5A647}"/>
              </a:ext>
            </a:extLst>
          </p:cNvPr>
          <p:cNvSpPr txBox="1"/>
          <p:nvPr>
            <p:custDataLst>
              <p:tags r:id="rId164"/>
            </p:custDataLst>
          </p:nvPr>
        </p:nvSpPr>
        <p:spPr>
          <a:xfrm>
            <a:off x="12700" y="-356632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89 days</a:t>
            </a:r>
          </a:p>
        </p:txBody>
      </p:sp>
      <p:sp>
        <p:nvSpPr>
          <p:cNvPr id="82" name="OTLSHAPE_SLT_c65a662e61f94603bee98020c5e7a23d_TextPercentage" hidden="1">
            <a:extLst>
              <a:ext uri="{FF2B5EF4-FFF2-40B4-BE49-F238E27FC236}">
                <a16:creationId xmlns:a16="http://schemas.microsoft.com/office/drawing/2014/main" id="{7E6CE00E-CA45-F6FC-776B-565AD00842AC}"/>
              </a:ext>
            </a:extLst>
          </p:cNvPr>
          <p:cNvSpPr txBox="1"/>
          <p:nvPr>
            <p:custDataLst>
              <p:tags r:id="rId16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83" name="OTLSHAPE_SLT_c65a662e61f94603bee98020c5e7a23d_StartDate" hidden="1">
            <a:extLst>
              <a:ext uri="{FF2B5EF4-FFF2-40B4-BE49-F238E27FC236}">
                <a16:creationId xmlns:a16="http://schemas.microsoft.com/office/drawing/2014/main" id="{8DF18CB6-3476-8040-AF1D-B6EF5EBB8389}"/>
              </a:ext>
            </a:extLst>
          </p:cNvPr>
          <p:cNvSpPr txBox="1"/>
          <p:nvPr>
            <p:custDataLst>
              <p:tags r:id="rId16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" name="OTLSHAPE_SLT_c65a662e61f94603bee98020c5e7a23d_EndDate" hidden="1">
            <a:extLst>
              <a:ext uri="{FF2B5EF4-FFF2-40B4-BE49-F238E27FC236}">
                <a16:creationId xmlns:a16="http://schemas.microsoft.com/office/drawing/2014/main" id="{504E0CC3-BB25-F7BF-10B4-E35499F554E4}"/>
              </a:ext>
            </a:extLst>
          </p:cNvPr>
          <p:cNvSpPr txBox="1"/>
          <p:nvPr>
            <p:custDataLst>
              <p:tags r:id="rId16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OTLSHAPE_SLT_c65a662e61f94603bee98020c5e7a23d_JoinedDate">
            <a:extLst>
              <a:ext uri="{FF2B5EF4-FFF2-40B4-BE49-F238E27FC236}">
                <a16:creationId xmlns:a16="http://schemas.microsoft.com/office/drawing/2014/main" id="{C06063D3-7F30-7C06-9D22-07562048DDEE}"/>
              </a:ext>
            </a:extLst>
          </p:cNvPr>
          <p:cNvSpPr txBox="1"/>
          <p:nvPr>
            <p:custDataLst>
              <p:tags r:id="rId168"/>
            </p:custDataLst>
          </p:nvPr>
        </p:nvSpPr>
        <p:spPr>
          <a:xfrm>
            <a:off x="3585421" y="594241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000" spc="-4">
                <a:solidFill>
                  <a:schemeClr val="dk1"/>
                </a:solidFill>
                <a:latin typeface="Calibri" panose="020F0502020204030204" pitchFamily="34" charset="0"/>
              </a:rPr>
              <a:t>Apr 14 - Aug 15</a:t>
            </a:r>
          </a:p>
        </p:txBody>
      </p:sp>
      <p:sp>
        <p:nvSpPr>
          <p:cNvPr id="86" name="OTLSHAPE_SLT_c65a662e61f94603bee98020c5e7a23d_Title">
            <a:extLst>
              <a:ext uri="{FF2B5EF4-FFF2-40B4-BE49-F238E27FC236}">
                <a16:creationId xmlns:a16="http://schemas.microsoft.com/office/drawing/2014/main" id="{1BF06B9A-ED1F-F31E-748F-F55B82986357}"/>
              </a:ext>
            </a:extLst>
          </p:cNvPr>
          <p:cNvSpPr txBox="1"/>
          <p:nvPr>
            <p:custDataLst>
              <p:tags r:id="rId169"/>
            </p:custDataLst>
          </p:nvPr>
        </p:nvSpPr>
        <p:spPr>
          <a:xfrm>
            <a:off x="7140903" y="5934671"/>
            <a:ext cx="153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Draft Implementation Plan </a:t>
            </a:r>
          </a:p>
        </p:txBody>
      </p:sp>
      <p:sp>
        <p:nvSpPr>
          <p:cNvPr id="88" name="OTLSHAPE_SLM_ed0bb990c0624fc686bbb01d7ffe842b_Title">
            <a:extLst>
              <a:ext uri="{FF2B5EF4-FFF2-40B4-BE49-F238E27FC236}">
                <a16:creationId xmlns:a16="http://schemas.microsoft.com/office/drawing/2014/main" id="{7CE67C76-A9CD-9757-33CA-6379D70F3A50}"/>
              </a:ext>
            </a:extLst>
          </p:cNvPr>
          <p:cNvSpPr txBox="1"/>
          <p:nvPr>
            <p:custDataLst>
              <p:tags r:id="rId170"/>
            </p:custDataLst>
          </p:nvPr>
        </p:nvSpPr>
        <p:spPr>
          <a:xfrm>
            <a:off x="4349505" y="6197317"/>
            <a:ext cx="2298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>
                <a:solidFill>
                  <a:schemeClr val="dk1"/>
                </a:solidFill>
                <a:latin typeface="Calibri" panose="020F0502020204030204" pitchFamily="34" charset="0"/>
              </a:rPr>
              <a:t>Final Implementatin Plan Approval from MHA</a:t>
            </a:r>
          </a:p>
        </p:txBody>
      </p:sp>
      <p:sp>
        <p:nvSpPr>
          <p:cNvPr id="89" name="OTLSHAPE_SLM_ed0bb990c0624fc686bbb01d7ffe842b_Date">
            <a:extLst>
              <a:ext uri="{FF2B5EF4-FFF2-40B4-BE49-F238E27FC236}">
                <a16:creationId xmlns:a16="http://schemas.microsoft.com/office/drawing/2014/main" id="{B2AD8A5A-7CA4-E8EC-4577-5BD8EFFEE92C}"/>
              </a:ext>
            </a:extLst>
          </p:cNvPr>
          <p:cNvSpPr txBox="1"/>
          <p:nvPr>
            <p:custDataLst>
              <p:tags r:id="rId171"/>
            </p:custDataLst>
          </p:nvPr>
        </p:nvSpPr>
        <p:spPr>
          <a:xfrm>
            <a:off x="6873529" y="6192135"/>
            <a:ext cx="266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14">
                <a:solidFill>
                  <a:schemeClr val="dk1"/>
                </a:solidFill>
                <a:latin typeface="Calibri" panose="020F0502020204030204" pitchFamily="34" charset="0"/>
              </a:rPr>
              <a:t>7/31</a:t>
            </a:r>
          </a:p>
        </p:txBody>
      </p:sp>
      <p:cxnSp>
        <p:nvCxnSpPr>
          <p:cNvPr id="13" name="OTLSHAPE_TB_00000000000000000000000000000000_MiddleSeparator1">
            <a:extLst>
              <a:ext uri="{FF2B5EF4-FFF2-40B4-BE49-F238E27FC236}">
                <a16:creationId xmlns:a16="http://schemas.microsoft.com/office/drawing/2014/main" id="{1861AFB9-A21C-EE9E-5653-48103DABFD73}"/>
              </a:ext>
            </a:extLst>
          </p:cNvPr>
          <p:cNvCxnSpPr/>
          <p:nvPr>
            <p:custDataLst>
              <p:tags r:id="rId172"/>
            </p:custDataLst>
          </p:nvPr>
        </p:nvCxnSpPr>
        <p:spPr>
          <a:xfrm>
            <a:off x="2162752" y="2606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MiddleSeparator2">
            <a:extLst>
              <a:ext uri="{FF2B5EF4-FFF2-40B4-BE49-F238E27FC236}">
                <a16:creationId xmlns:a16="http://schemas.microsoft.com/office/drawing/2014/main" id="{2FDB4B67-EAB8-7AA7-2DA5-DB6B337A8BB8}"/>
              </a:ext>
            </a:extLst>
          </p:cNvPr>
          <p:cNvCxnSpPr/>
          <p:nvPr>
            <p:custDataLst>
              <p:tags r:id="rId173"/>
            </p:custDataLst>
          </p:nvPr>
        </p:nvCxnSpPr>
        <p:spPr>
          <a:xfrm>
            <a:off x="4129376" y="2606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MiddleSeparator3">
            <a:extLst>
              <a:ext uri="{FF2B5EF4-FFF2-40B4-BE49-F238E27FC236}">
                <a16:creationId xmlns:a16="http://schemas.microsoft.com/office/drawing/2014/main" id="{FBA35CC0-CADF-278C-0256-BCA56C181033}"/>
              </a:ext>
            </a:extLst>
          </p:cNvPr>
          <p:cNvCxnSpPr/>
          <p:nvPr>
            <p:custDataLst>
              <p:tags r:id="rId174"/>
            </p:custDataLst>
          </p:nvPr>
        </p:nvCxnSpPr>
        <p:spPr>
          <a:xfrm>
            <a:off x="6096000" y="2606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BottomSeparator1">
            <a:extLst>
              <a:ext uri="{FF2B5EF4-FFF2-40B4-BE49-F238E27FC236}">
                <a16:creationId xmlns:a16="http://schemas.microsoft.com/office/drawing/2014/main" id="{A7E60AA2-6078-80D1-53E2-D08E45F89182}"/>
              </a:ext>
            </a:extLst>
          </p:cNvPr>
          <p:cNvCxnSpPr/>
          <p:nvPr>
            <p:custDataLst>
              <p:tags r:id="rId175"/>
            </p:custDataLst>
          </p:nvPr>
        </p:nvCxnSpPr>
        <p:spPr>
          <a:xfrm>
            <a:off x="2162752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OTLSHAPE_TB_00000000000000000000000000000000_BottomSeparator2">
            <a:extLst>
              <a:ext uri="{FF2B5EF4-FFF2-40B4-BE49-F238E27FC236}">
                <a16:creationId xmlns:a16="http://schemas.microsoft.com/office/drawing/2014/main" id="{D9ED62D8-57FA-EC60-0D99-3DE3FA6E58D9}"/>
              </a:ext>
            </a:extLst>
          </p:cNvPr>
          <p:cNvCxnSpPr/>
          <p:nvPr>
            <p:custDataLst>
              <p:tags r:id="rId176"/>
            </p:custDataLst>
          </p:nvPr>
        </p:nvCxnSpPr>
        <p:spPr>
          <a:xfrm>
            <a:off x="3459427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OTLSHAPE_TB_00000000000000000000000000000000_BottomSeparator3">
            <a:extLst>
              <a:ext uri="{FF2B5EF4-FFF2-40B4-BE49-F238E27FC236}">
                <a16:creationId xmlns:a16="http://schemas.microsoft.com/office/drawing/2014/main" id="{2A9D3F24-3589-8CAB-DB6E-CEDA8B5B5E0B}"/>
              </a:ext>
            </a:extLst>
          </p:cNvPr>
          <p:cNvCxnSpPr/>
          <p:nvPr>
            <p:custDataLst>
              <p:tags r:id="rId177"/>
            </p:custDataLst>
          </p:nvPr>
        </p:nvCxnSpPr>
        <p:spPr>
          <a:xfrm>
            <a:off x="4777713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OTLSHAPE_TB_00000000000000000000000000000000_BottomSeparator4">
            <a:extLst>
              <a:ext uri="{FF2B5EF4-FFF2-40B4-BE49-F238E27FC236}">
                <a16:creationId xmlns:a16="http://schemas.microsoft.com/office/drawing/2014/main" id="{34E01E52-CE44-6C5D-D11A-6A74746EF932}"/>
              </a:ext>
            </a:extLst>
          </p:cNvPr>
          <p:cNvCxnSpPr/>
          <p:nvPr>
            <p:custDataLst>
              <p:tags r:id="rId178"/>
            </p:custDataLst>
          </p:nvPr>
        </p:nvCxnSpPr>
        <p:spPr>
          <a:xfrm>
            <a:off x="6096000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OTLSHAPE_TB_00000000000000000000000000000000_BottomSeparator5">
            <a:extLst>
              <a:ext uri="{FF2B5EF4-FFF2-40B4-BE49-F238E27FC236}">
                <a16:creationId xmlns:a16="http://schemas.microsoft.com/office/drawing/2014/main" id="{4B1614CA-1024-5D90-C654-8A4F57CC96B8}"/>
              </a:ext>
            </a:extLst>
          </p:cNvPr>
          <p:cNvCxnSpPr/>
          <p:nvPr>
            <p:custDataLst>
              <p:tags r:id="rId179"/>
            </p:custDataLst>
          </p:nvPr>
        </p:nvCxnSpPr>
        <p:spPr>
          <a:xfrm>
            <a:off x="7435897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OTLSHAPE_TB_00000000000000000000000000000000_BottomSeparator6">
            <a:extLst>
              <a:ext uri="{FF2B5EF4-FFF2-40B4-BE49-F238E27FC236}">
                <a16:creationId xmlns:a16="http://schemas.microsoft.com/office/drawing/2014/main" id="{93A53DF8-76F1-4D59-0633-0E841E0BC305}"/>
              </a:ext>
            </a:extLst>
          </p:cNvPr>
          <p:cNvCxnSpPr/>
          <p:nvPr>
            <p:custDataLst>
              <p:tags r:id="rId180"/>
            </p:custDataLst>
          </p:nvPr>
        </p:nvCxnSpPr>
        <p:spPr>
          <a:xfrm>
            <a:off x="8754184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OTLSHAPE_TB_00000000000000000000000000000000_BottomSeparator7">
            <a:extLst>
              <a:ext uri="{FF2B5EF4-FFF2-40B4-BE49-F238E27FC236}">
                <a16:creationId xmlns:a16="http://schemas.microsoft.com/office/drawing/2014/main" id="{D8227F2B-1240-6139-6A89-1D15C3F499E3}"/>
              </a:ext>
            </a:extLst>
          </p:cNvPr>
          <p:cNvCxnSpPr/>
          <p:nvPr>
            <p:custDataLst>
              <p:tags r:id="rId181"/>
            </p:custDataLst>
          </p:nvPr>
        </p:nvCxnSpPr>
        <p:spPr>
          <a:xfrm>
            <a:off x="10072470" y="4526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OTLSHAPE_TB_00000000000000000000000000000000_Separator1">
            <a:extLst>
              <a:ext uri="{FF2B5EF4-FFF2-40B4-BE49-F238E27FC236}">
                <a16:creationId xmlns:a16="http://schemas.microsoft.com/office/drawing/2014/main" id="{FDDFA0AF-0DBA-8F45-7B13-342300362416}"/>
              </a:ext>
            </a:extLst>
          </p:cNvPr>
          <p:cNvCxnSpPr/>
          <p:nvPr>
            <p:custDataLst>
              <p:tags r:id="rId182"/>
            </p:custDataLst>
          </p:nvPr>
        </p:nvCxnSpPr>
        <p:spPr>
          <a:xfrm>
            <a:off x="2162752" y="685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OTLSHAPE_TB_00000000000000000000000000000000_MiddleSeparator4">
            <a:extLst>
              <a:ext uri="{FF2B5EF4-FFF2-40B4-BE49-F238E27FC236}">
                <a16:creationId xmlns:a16="http://schemas.microsoft.com/office/drawing/2014/main" id="{E6609647-6B03-8CEB-B649-9F83462F5EE1}"/>
              </a:ext>
            </a:extLst>
          </p:cNvPr>
          <p:cNvCxnSpPr/>
          <p:nvPr>
            <p:custDataLst>
              <p:tags r:id="rId183"/>
            </p:custDataLst>
          </p:nvPr>
        </p:nvCxnSpPr>
        <p:spPr>
          <a:xfrm>
            <a:off x="8084235" y="2606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OTLSHAPE_TB_00000000000000000000000000000000_Separator2">
            <a:extLst>
              <a:ext uri="{FF2B5EF4-FFF2-40B4-BE49-F238E27FC236}">
                <a16:creationId xmlns:a16="http://schemas.microsoft.com/office/drawing/2014/main" id="{A0BC2F7A-88F3-AFCF-B070-B81E894CAF5E}"/>
              </a:ext>
            </a:extLst>
          </p:cNvPr>
          <p:cNvCxnSpPr/>
          <p:nvPr>
            <p:custDataLst>
              <p:tags r:id="rId184"/>
            </p:custDataLst>
          </p:nvPr>
        </p:nvCxnSpPr>
        <p:spPr>
          <a:xfrm>
            <a:off x="10072470" y="685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OTLSHAPE_TB_00000000000000000000000000000000_MiddleSeparator5">
            <a:extLst>
              <a:ext uri="{FF2B5EF4-FFF2-40B4-BE49-F238E27FC236}">
                <a16:creationId xmlns:a16="http://schemas.microsoft.com/office/drawing/2014/main" id="{8735468C-0684-9D78-1070-713A44390A27}"/>
              </a:ext>
            </a:extLst>
          </p:cNvPr>
          <p:cNvCxnSpPr/>
          <p:nvPr>
            <p:custDataLst>
              <p:tags r:id="rId185"/>
            </p:custDataLst>
          </p:nvPr>
        </p:nvCxnSpPr>
        <p:spPr>
          <a:xfrm>
            <a:off x="10072470" y="2606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TLSHAPE_SLM_fc4cec84b53047d39591d7e9b3f02c4f_Shape">
            <a:extLst>
              <a:ext uri="{FF2B5EF4-FFF2-40B4-BE49-F238E27FC236}">
                <a16:creationId xmlns:a16="http://schemas.microsoft.com/office/drawing/2014/main" id="{44F1072C-C2B3-A9AA-0DC0-BE1420E57838}"/>
              </a:ext>
            </a:extLst>
          </p:cNvPr>
          <p:cNvSpPr/>
          <p:nvPr>
            <p:custDataLst>
              <p:tags r:id="rId186"/>
            </p:custDataLst>
          </p:nvPr>
        </p:nvSpPr>
        <p:spPr>
          <a:xfrm>
            <a:off x="4681201" y="1957776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TLSHAPE_SLM_fc4cec84b53047d39591d7e9b3f02c4f_Title">
            <a:extLst>
              <a:ext uri="{FF2B5EF4-FFF2-40B4-BE49-F238E27FC236}">
                <a16:creationId xmlns:a16="http://schemas.microsoft.com/office/drawing/2014/main" id="{D079BD7E-D61E-4138-5D9A-251AB8262B16}"/>
              </a:ext>
            </a:extLst>
          </p:cNvPr>
          <p:cNvSpPr txBox="1"/>
          <p:nvPr>
            <p:custDataLst>
              <p:tags r:id="rId187"/>
            </p:custDataLst>
          </p:nvPr>
        </p:nvSpPr>
        <p:spPr>
          <a:xfrm>
            <a:off x="2309814" y="1971936"/>
            <a:ext cx="23241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Secondary Use Cases Finalized &amp; Approved by MHA</a:t>
            </a:r>
          </a:p>
        </p:txBody>
      </p:sp>
      <p:sp>
        <p:nvSpPr>
          <p:cNvPr id="23" name="OTLSHAPE_SLM_fc4cec84b53047d39591d7e9b3f02c4f_Date">
            <a:extLst>
              <a:ext uri="{FF2B5EF4-FFF2-40B4-BE49-F238E27FC236}">
                <a16:creationId xmlns:a16="http://schemas.microsoft.com/office/drawing/2014/main" id="{E47D9EAE-D4C1-7D03-AA2E-A3C4FA7A4CA7}"/>
              </a:ext>
            </a:extLst>
          </p:cNvPr>
          <p:cNvSpPr txBox="1"/>
          <p:nvPr>
            <p:custDataLst>
              <p:tags r:id="rId188"/>
            </p:custDataLst>
          </p:nvPr>
        </p:nvSpPr>
        <p:spPr>
          <a:xfrm>
            <a:off x="4884400" y="1985118"/>
            <a:ext cx="26670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800" spc="-14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4/30</a:t>
            </a:r>
            <a:endParaRPr lang="en-US" sz="8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SLM_fc4cec84b53047d39591d7e9b3f02c4f_Shape">
            <a:extLst>
              <a:ext uri="{FF2B5EF4-FFF2-40B4-BE49-F238E27FC236}">
                <a16:creationId xmlns:a16="http://schemas.microsoft.com/office/drawing/2014/main" id="{320C247A-3BF9-146C-1908-81EFEF73F347}"/>
              </a:ext>
            </a:extLst>
          </p:cNvPr>
          <p:cNvSpPr/>
          <p:nvPr>
            <p:custDataLst>
              <p:tags r:id="rId189"/>
            </p:custDataLst>
          </p:nvPr>
        </p:nvSpPr>
        <p:spPr>
          <a:xfrm>
            <a:off x="4681200" y="2156105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TLSHAPE_SLM_fc4cec84b53047d39591d7e9b3f02c4f_Title">
            <a:extLst>
              <a:ext uri="{FF2B5EF4-FFF2-40B4-BE49-F238E27FC236}">
                <a16:creationId xmlns:a16="http://schemas.microsoft.com/office/drawing/2014/main" id="{5F188EAD-1D59-F385-A403-C59AFAF654F7}"/>
              </a:ext>
            </a:extLst>
          </p:cNvPr>
          <p:cNvSpPr txBox="1"/>
          <p:nvPr>
            <p:custDataLst>
              <p:tags r:id="rId190"/>
            </p:custDataLst>
          </p:nvPr>
        </p:nvSpPr>
        <p:spPr>
          <a:xfrm>
            <a:off x="1328608" y="2185921"/>
            <a:ext cx="3315743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Risk Profiles Finalized by Operator &amp; Site Selection Criteria Finalized</a:t>
            </a:r>
          </a:p>
        </p:txBody>
      </p:sp>
      <p:sp>
        <p:nvSpPr>
          <p:cNvPr id="33" name="OTLSHAPE_SLM_fc4cec84b53047d39591d7e9b3f02c4f_Date">
            <a:extLst>
              <a:ext uri="{FF2B5EF4-FFF2-40B4-BE49-F238E27FC236}">
                <a16:creationId xmlns:a16="http://schemas.microsoft.com/office/drawing/2014/main" id="{C3F2B231-5959-922A-78AC-0A2B96A2B432}"/>
              </a:ext>
            </a:extLst>
          </p:cNvPr>
          <p:cNvSpPr txBox="1"/>
          <p:nvPr>
            <p:custDataLst>
              <p:tags r:id="rId191"/>
            </p:custDataLst>
          </p:nvPr>
        </p:nvSpPr>
        <p:spPr>
          <a:xfrm>
            <a:off x="4884399" y="2183447"/>
            <a:ext cx="26670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800" spc="-14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4/30</a:t>
            </a:r>
            <a:endParaRPr lang="en-US" sz="8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OTLSHAPE_SLM_8910920f3fee419992da92b406fc5388_Shape">
            <a:extLst>
              <a:ext uri="{FF2B5EF4-FFF2-40B4-BE49-F238E27FC236}">
                <a16:creationId xmlns:a16="http://schemas.microsoft.com/office/drawing/2014/main" id="{5E081831-343B-E679-4EAF-C1ECDBC9595C}"/>
              </a:ext>
            </a:extLst>
          </p:cNvPr>
          <p:cNvSpPr/>
          <p:nvPr>
            <p:custDataLst>
              <p:tags r:id="rId192"/>
            </p:custDataLst>
          </p:nvPr>
        </p:nvSpPr>
        <p:spPr>
          <a:xfrm>
            <a:off x="4921283" y="2906698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TLSHAPE_SLM_8910920f3fee419992da92b406fc5388_Title">
            <a:extLst>
              <a:ext uri="{FF2B5EF4-FFF2-40B4-BE49-F238E27FC236}">
                <a16:creationId xmlns:a16="http://schemas.microsoft.com/office/drawing/2014/main" id="{6D1F4714-184D-ED34-C5E0-1A1AFD6DFBD1}"/>
              </a:ext>
            </a:extLst>
          </p:cNvPr>
          <p:cNvSpPr txBox="1"/>
          <p:nvPr>
            <p:custDataLst>
              <p:tags r:id="rId193"/>
            </p:custDataLst>
          </p:nvPr>
        </p:nvSpPr>
        <p:spPr>
          <a:xfrm>
            <a:off x="3633418" y="2941735"/>
            <a:ext cx="12446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Site Survey of Launch/Landing Site</a:t>
            </a:r>
            <a:endParaRPr lang="en-US" sz="700" spc="-6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/>
            </a:endParaRPr>
          </a:p>
        </p:txBody>
      </p:sp>
      <p:sp>
        <p:nvSpPr>
          <p:cNvPr id="49" name="OTLSHAPE_SLM_8910920f3fee419992da92b406fc5388_Date">
            <a:extLst>
              <a:ext uri="{FF2B5EF4-FFF2-40B4-BE49-F238E27FC236}">
                <a16:creationId xmlns:a16="http://schemas.microsoft.com/office/drawing/2014/main" id="{57EC7BCD-2EB9-7BE2-4396-D0E2F49FFE57}"/>
              </a:ext>
            </a:extLst>
          </p:cNvPr>
          <p:cNvSpPr txBox="1"/>
          <p:nvPr>
            <p:custDataLst>
              <p:tags r:id="rId194"/>
            </p:custDataLst>
          </p:nvPr>
        </p:nvSpPr>
        <p:spPr>
          <a:xfrm>
            <a:off x="5124482" y="2952174"/>
            <a:ext cx="266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pc="-14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5/8</a:t>
            </a:r>
            <a:endParaRPr lang="en-US" sz="7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OTLSHAPE_SLM_8910920f3fee419992da92b406fc5388_Shape">
            <a:extLst>
              <a:ext uri="{FF2B5EF4-FFF2-40B4-BE49-F238E27FC236}">
                <a16:creationId xmlns:a16="http://schemas.microsoft.com/office/drawing/2014/main" id="{2049A370-358E-80E9-B558-EADFC454F2DC}"/>
              </a:ext>
            </a:extLst>
          </p:cNvPr>
          <p:cNvSpPr/>
          <p:nvPr>
            <p:custDataLst>
              <p:tags r:id="rId195"/>
            </p:custDataLst>
          </p:nvPr>
        </p:nvSpPr>
        <p:spPr>
          <a:xfrm>
            <a:off x="5474515" y="3073711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TLSHAPE_SLM_8910920f3fee419992da92b406fc5388_Title">
            <a:extLst>
              <a:ext uri="{FF2B5EF4-FFF2-40B4-BE49-F238E27FC236}">
                <a16:creationId xmlns:a16="http://schemas.microsoft.com/office/drawing/2014/main" id="{D3F6EF08-3752-33B8-C340-158504A5F3B2}"/>
              </a:ext>
            </a:extLst>
          </p:cNvPr>
          <p:cNvSpPr txBox="1"/>
          <p:nvPr>
            <p:custDataLst>
              <p:tags r:id="rId196"/>
            </p:custDataLst>
          </p:nvPr>
        </p:nvSpPr>
        <p:spPr>
          <a:xfrm>
            <a:off x="3769116" y="3093091"/>
            <a:ext cx="1662134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6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Site Survey of Infrastructure Placement Sites</a:t>
            </a:r>
            <a:endParaRPr lang="en-US" sz="700" spc="-6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/>
            </a:endParaRPr>
          </a:p>
        </p:txBody>
      </p:sp>
      <p:sp>
        <p:nvSpPr>
          <p:cNvPr id="52" name="OTLSHAPE_SLM_8910920f3fee419992da92b406fc5388_Date">
            <a:extLst>
              <a:ext uri="{FF2B5EF4-FFF2-40B4-BE49-F238E27FC236}">
                <a16:creationId xmlns:a16="http://schemas.microsoft.com/office/drawing/2014/main" id="{7ADE9787-5492-1334-7BB2-C3F087C99C62}"/>
              </a:ext>
            </a:extLst>
          </p:cNvPr>
          <p:cNvSpPr txBox="1"/>
          <p:nvPr>
            <p:custDataLst>
              <p:tags r:id="rId197"/>
            </p:custDataLst>
          </p:nvPr>
        </p:nvSpPr>
        <p:spPr>
          <a:xfrm>
            <a:off x="5677715" y="3119187"/>
            <a:ext cx="266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pc="-14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6/8</a:t>
            </a:r>
            <a:endParaRPr lang="en-US" sz="7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OTLSHAPE_SLM_4b3f28c8d94d4296a050119b9671bae4_Title">
            <a:extLst>
              <a:ext uri="{FF2B5EF4-FFF2-40B4-BE49-F238E27FC236}">
                <a16:creationId xmlns:a16="http://schemas.microsoft.com/office/drawing/2014/main" id="{4DBEE7FF-33C5-5C5E-CE95-3BF44CAE7712}"/>
              </a:ext>
            </a:extLst>
          </p:cNvPr>
          <p:cNvSpPr txBox="1"/>
          <p:nvPr>
            <p:custDataLst>
              <p:tags r:id="rId198"/>
            </p:custDataLst>
          </p:nvPr>
        </p:nvSpPr>
        <p:spPr>
          <a:xfrm>
            <a:off x="7087474" y="5214949"/>
            <a:ext cx="3193963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800" i="1" spc="-6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notional date, dependent on when FAA actually approves</a:t>
            </a:r>
            <a:endParaRPr lang="en-US" i="1" dirty="0">
              <a:solidFill>
                <a:schemeClr val="dk1"/>
              </a:solidFill>
            </a:endParaRPr>
          </a:p>
        </p:txBody>
      </p:sp>
      <p:sp>
        <p:nvSpPr>
          <p:cNvPr id="55" name="Right Brace 54">
            <a:extLst>
              <a:ext uri="{FF2B5EF4-FFF2-40B4-BE49-F238E27FC236}">
                <a16:creationId xmlns:a16="http://schemas.microsoft.com/office/drawing/2014/main" id="{741CBE33-A363-C418-AC3E-C8318F1860F0}"/>
              </a:ext>
            </a:extLst>
          </p:cNvPr>
          <p:cNvSpPr/>
          <p:nvPr/>
        </p:nvSpPr>
        <p:spPr>
          <a:xfrm rot="16200000">
            <a:off x="6587166" y="3279733"/>
            <a:ext cx="82381" cy="170771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TLSHAPE_SLM_4b3f28c8d94d4296a050119b9671bae4_Title">
            <a:extLst>
              <a:ext uri="{FF2B5EF4-FFF2-40B4-BE49-F238E27FC236}">
                <a16:creationId xmlns:a16="http://schemas.microsoft.com/office/drawing/2014/main" id="{3970B5A6-91D7-4874-935D-AEDCAF43A079}"/>
              </a:ext>
            </a:extLst>
          </p:cNvPr>
          <p:cNvSpPr txBox="1"/>
          <p:nvPr>
            <p:custDataLst>
              <p:tags r:id="rId199"/>
            </p:custDataLst>
          </p:nvPr>
        </p:nvSpPr>
        <p:spPr>
          <a:xfrm>
            <a:off x="7609391" y="4074423"/>
            <a:ext cx="1711717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i="1" spc="-6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FAA Approval could take up to 90+ days</a:t>
            </a:r>
          </a:p>
        </p:txBody>
      </p:sp>
      <p:sp>
        <p:nvSpPr>
          <p:cNvPr id="53" name="OTLSHAPE_SLM_ed0bb990c0624fc686bbb01d7ffe842b_Shape">
            <a:extLst>
              <a:ext uri="{FF2B5EF4-FFF2-40B4-BE49-F238E27FC236}">
                <a16:creationId xmlns:a16="http://schemas.microsoft.com/office/drawing/2014/main" id="{A652F0AF-CCA1-E350-2795-BC392603E473}"/>
              </a:ext>
            </a:extLst>
          </p:cNvPr>
          <p:cNvSpPr/>
          <p:nvPr>
            <p:custDataLst>
              <p:tags r:id="rId200"/>
            </p:custDataLst>
          </p:nvPr>
        </p:nvSpPr>
        <p:spPr>
          <a:xfrm>
            <a:off x="10624993" y="6351921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TLSHAPE_SLM_ed0bb990c0624fc686bbb01d7ffe842b_Title">
            <a:extLst>
              <a:ext uri="{FF2B5EF4-FFF2-40B4-BE49-F238E27FC236}">
                <a16:creationId xmlns:a16="http://schemas.microsoft.com/office/drawing/2014/main" id="{95A1EBAE-99EA-8A8E-50A2-D94F980C4F55}"/>
              </a:ext>
            </a:extLst>
          </p:cNvPr>
          <p:cNvSpPr txBox="1"/>
          <p:nvPr>
            <p:custDataLst>
              <p:tags r:id="rId201"/>
            </p:custDataLst>
          </p:nvPr>
        </p:nvSpPr>
        <p:spPr>
          <a:xfrm>
            <a:off x="8284764" y="6385206"/>
            <a:ext cx="2298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End of Phase 1 POP</a:t>
            </a:r>
          </a:p>
        </p:txBody>
      </p:sp>
      <p:sp>
        <p:nvSpPr>
          <p:cNvPr id="452" name="OTLSHAPE_SLM_ed0bb990c0624fc686bbb01d7ffe842b_Date">
            <a:extLst>
              <a:ext uri="{FF2B5EF4-FFF2-40B4-BE49-F238E27FC236}">
                <a16:creationId xmlns:a16="http://schemas.microsoft.com/office/drawing/2014/main" id="{58FB2B61-04D8-9D7C-CA26-A36D99F75A5A}"/>
              </a:ext>
            </a:extLst>
          </p:cNvPr>
          <p:cNvSpPr txBox="1"/>
          <p:nvPr>
            <p:custDataLst>
              <p:tags r:id="rId202"/>
            </p:custDataLst>
          </p:nvPr>
        </p:nvSpPr>
        <p:spPr>
          <a:xfrm>
            <a:off x="10808789" y="6380024"/>
            <a:ext cx="26670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700" spc="-14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2/14</a:t>
            </a:r>
            <a:endParaRPr lang="en-US" sz="7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745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LeftEndCaps" hidden="1">
            <a:extLst>
              <a:ext uri="{FF2B5EF4-FFF2-40B4-BE49-F238E27FC236}">
                <a16:creationId xmlns:a16="http://schemas.microsoft.com/office/drawing/2014/main" id="{23FEDD87-A0A8-E6AF-4741-AE7041572E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3" name="OTLSHAPE_TB_00000000000000000000000000000000_RightEndCaps" hidden="1">
            <a:extLst>
              <a:ext uri="{FF2B5EF4-FFF2-40B4-BE49-F238E27FC236}">
                <a16:creationId xmlns:a16="http://schemas.microsoft.com/office/drawing/2014/main" id="{E503FB86-347C-0F1B-A202-5325A78A89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>
                <a:solidFill>
                  <a:srgbClr val="ED7D3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131" name="OTLSHAPE_SLT_bee5216008094957bb83e5840b533486_ShapePercentage" hidden="1">
            <a:extLst>
              <a:ext uri="{FF2B5EF4-FFF2-40B4-BE49-F238E27FC236}">
                <a16:creationId xmlns:a16="http://schemas.microsoft.com/office/drawing/2014/main" id="{4AC4A244-41A3-7EE0-D5ED-2B0682949CE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442606" y="1285282"/>
            <a:ext cx="0" cy="0"/>
          </a:xfrm>
          <a:prstGeom prst="roundRect">
            <a:avLst/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TLSHAPE_SLT_bee5216008094957bb83e5840b533486_Duration" hidden="1">
            <a:extLst>
              <a:ext uri="{FF2B5EF4-FFF2-40B4-BE49-F238E27FC236}">
                <a16:creationId xmlns:a16="http://schemas.microsoft.com/office/drawing/2014/main" id="{38922634-C5F5-A1D5-9899-722029879E5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2700" y="-98455"/>
            <a:ext cx="25400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55 d</a:t>
            </a:r>
          </a:p>
        </p:txBody>
      </p:sp>
      <p:sp>
        <p:nvSpPr>
          <p:cNvPr id="133" name="OTLSHAPE_SLT_bee5216008094957bb83e5840b533486_TextPercentage" hidden="1">
            <a:extLst>
              <a:ext uri="{FF2B5EF4-FFF2-40B4-BE49-F238E27FC236}">
                <a16:creationId xmlns:a16="http://schemas.microsoft.com/office/drawing/2014/main" id="{A6071F70-6726-A3C8-AC52-D310F199EEA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134" name="OTLSHAPE_SLT_bee5216008094957bb83e5840b533486_StartDate" hidden="1">
            <a:extLst>
              <a:ext uri="{FF2B5EF4-FFF2-40B4-BE49-F238E27FC236}">
                <a16:creationId xmlns:a16="http://schemas.microsoft.com/office/drawing/2014/main" id="{1C0A29E3-FF3B-477B-A893-9074BCFA941B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2700" y="6656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35" name="OTLSHAPE_SLT_bee5216008094957bb83e5840b533486_EndDate" hidden="1">
            <a:extLst>
              <a:ext uri="{FF2B5EF4-FFF2-40B4-BE49-F238E27FC236}">
                <a16:creationId xmlns:a16="http://schemas.microsoft.com/office/drawing/2014/main" id="{00FEF69B-FDD6-3E8A-7CD7-6855F91DDB6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2700" y="66561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85" name="OTLSHAPE_SLT_ed9e81a3a4fd498c93fe90674e4f4705_ShapePercentage" hidden="1">
            <a:extLst>
              <a:ext uri="{FF2B5EF4-FFF2-40B4-BE49-F238E27FC236}">
                <a16:creationId xmlns:a16="http://schemas.microsoft.com/office/drawing/2014/main" id="{5CE91F9A-51EC-A53C-2A54-5896172982E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721580" y="1493901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TLSHAPE_SLT_2a3edd7c12264354a7d1936611cb553f_ShapePercentage" hidden="1">
            <a:extLst>
              <a:ext uri="{FF2B5EF4-FFF2-40B4-BE49-F238E27FC236}">
                <a16:creationId xmlns:a16="http://schemas.microsoft.com/office/drawing/2014/main" id="{8AF1B6F9-9D50-3038-2C3C-09DC20D5E44A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460030" y="2667720"/>
            <a:ext cx="0" cy="0"/>
          </a:xfrm>
          <a:prstGeom prst="roundRect">
            <a:avLst>
              <a:gd name="adj" fmla="val 100000"/>
            </a:avLst>
          </a:prstGeom>
          <a:solidFill>
            <a:schemeClr val="dk1">
              <a:alpha val="34902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TLSHAPE_SLT_ed9e81a3a4fd498c93fe90674e4f4705_Duration" hidden="1">
            <a:extLst>
              <a:ext uri="{FF2B5EF4-FFF2-40B4-BE49-F238E27FC236}">
                <a16:creationId xmlns:a16="http://schemas.microsoft.com/office/drawing/2014/main" id="{D5EAAFB0-83C1-43AD-F362-BBA80B2B9BED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2700" y="-267731"/>
            <a:ext cx="4318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44 days</a:t>
            </a:r>
          </a:p>
        </p:txBody>
      </p:sp>
      <p:sp>
        <p:nvSpPr>
          <p:cNvPr id="187" name="OTLSHAPE_SLT_ed9e81a3a4fd498c93fe90674e4f4705_TextPercentage" hidden="1">
            <a:extLst>
              <a:ext uri="{FF2B5EF4-FFF2-40B4-BE49-F238E27FC236}">
                <a16:creationId xmlns:a16="http://schemas.microsoft.com/office/drawing/2014/main" id="{1AC5C7FD-9FE2-F56E-B9CD-BEF792309FE6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188" name="OTLSHAPE_SLT_ed9e81a3a4fd498c93fe90674e4f4705_StartDate" hidden="1">
            <a:extLst>
              <a:ext uri="{FF2B5EF4-FFF2-40B4-BE49-F238E27FC236}">
                <a16:creationId xmlns:a16="http://schemas.microsoft.com/office/drawing/2014/main" id="{E98F98AE-C3BF-6E4F-3C2D-BB09645ACBCD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89" name="OTLSHAPE_SLT_ed9e81a3a4fd498c93fe90674e4f4705_EndDate" hidden="1">
            <a:extLst>
              <a:ext uri="{FF2B5EF4-FFF2-40B4-BE49-F238E27FC236}">
                <a16:creationId xmlns:a16="http://schemas.microsoft.com/office/drawing/2014/main" id="{30D7361C-7CFF-9268-64A7-891721A93A0E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7" name="OTLSHAPE_SLT_2a3edd7c12264354a7d1936611cb553f_Duration" hidden="1">
            <a:extLst>
              <a:ext uri="{FF2B5EF4-FFF2-40B4-BE49-F238E27FC236}">
                <a16:creationId xmlns:a16="http://schemas.microsoft.com/office/drawing/2014/main" id="{C87FADE9-0E24-305F-15CB-E44D53E813AD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2700" y="-441270"/>
            <a:ext cx="508000" cy="177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>
                <a:solidFill>
                  <a:schemeClr val="dk1"/>
                </a:solidFill>
                <a:latin typeface="Calibri" panose="020F0502020204030204" pitchFamily="34" charset="0"/>
              </a:rPr>
              <a:t>197 days</a:t>
            </a:r>
          </a:p>
        </p:txBody>
      </p:sp>
      <p:sp>
        <p:nvSpPr>
          <p:cNvPr id="198" name="OTLSHAPE_SLT_2a3edd7c12264354a7d1936611cb553f_TextPercentage" hidden="1">
            <a:extLst>
              <a:ext uri="{FF2B5EF4-FFF2-40B4-BE49-F238E27FC236}">
                <a16:creationId xmlns:a16="http://schemas.microsoft.com/office/drawing/2014/main" id="{6E95327F-CB13-E53C-3DD0-E702D1E098F4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199" name="OTLSHAPE_SLT_2a3edd7c12264354a7d1936611cb553f_StartDate" hidden="1">
            <a:extLst>
              <a:ext uri="{FF2B5EF4-FFF2-40B4-BE49-F238E27FC236}">
                <a16:creationId xmlns:a16="http://schemas.microsoft.com/office/drawing/2014/main" id="{28B524B3-9343-BEA5-BFE1-366AA629F1B3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00" name="OTLSHAPE_SLT_2a3edd7c12264354a7d1936611cb553f_EndDate" hidden="1">
            <a:extLst>
              <a:ext uri="{FF2B5EF4-FFF2-40B4-BE49-F238E27FC236}">
                <a16:creationId xmlns:a16="http://schemas.microsoft.com/office/drawing/2014/main" id="{C4695D6A-2F66-90EC-C05A-87707D942618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0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59" name="OTLSHAPE_SL_310f577bf64c43bf941b0e18a3a038ac_BackgroundRectangle" hidden="1">
            <a:extLst>
              <a:ext uri="{FF2B5EF4-FFF2-40B4-BE49-F238E27FC236}">
                <a16:creationId xmlns:a16="http://schemas.microsoft.com/office/drawing/2014/main" id="{63F55D66-2A25-B8F4-F644-27709E40EA41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3500" y="1225423"/>
            <a:ext cx="11290300" cy="1845056"/>
          </a:xfrm>
          <a:prstGeom prst="rect">
            <a:avLst/>
          </a:prstGeom>
          <a:solidFill>
            <a:schemeClr val="accent3">
              <a:alpha val="2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LSHAPE_SL2A_3cc7a6b773aa4f988f5b4087026b918d_BackgroundRectangle">
            <a:extLst>
              <a:ext uri="{FF2B5EF4-FFF2-40B4-BE49-F238E27FC236}">
                <a16:creationId xmlns:a16="http://schemas.microsoft.com/office/drawing/2014/main" id="{76BE9762-61BE-E1FC-A1AD-935BBA5E03C8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717465" y="1225423"/>
            <a:ext cx="10642600" cy="1845056"/>
          </a:xfrm>
          <a:prstGeom prst="rect">
            <a:avLst/>
          </a:prstGeom>
          <a:solidFill>
            <a:schemeClr val="accent3">
              <a:alpha val="20000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TLSHAPE_SL_1cb105b50f8540f4a21f4c2bcb461942_BackgroundRectangle">
            <a:extLst>
              <a:ext uri="{FF2B5EF4-FFF2-40B4-BE49-F238E27FC236}">
                <a16:creationId xmlns:a16="http://schemas.microsoft.com/office/drawing/2014/main" id="{EAAE3954-CF9C-E534-60CA-0144AEA34F5D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63500" y="3133979"/>
            <a:ext cx="11290300" cy="417237"/>
          </a:xfrm>
          <a:prstGeom prst="rect">
            <a:avLst/>
          </a:prstGeom>
          <a:solidFill>
            <a:srgbClr val="A5A5A5"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OTLSHAPE_SL2A_c757c4135bf847e3bf03d160492fdc6a_BackgroundRectangle" hidden="1">
            <a:extLst>
              <a:ext uri="{FF2B5EF4-FFF2-40B4-BE49-F238E27FC236}">
                <a16:creationId xmlns:a16="http://schemas.microsoft.com/office/drawing/2014/main" id="{00E34108-C635-73DD-C7B8-EBA53A587329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682665" y="3133979"/>
            <a:ext cx="9677400" cy="417237"/>
          </a:xfrm>
          <a:prstGeom prst="rect">
            <a:avLst/>
          </a:prstGeom>
          <a:solidFill>
            <a:srgbClr val="A5A5A5">
              <a:alpha val="20000"/>
            </a:srgb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TLSHAPE_TB_00000000000000000000000000000000_ScaleContainer">
            <a:extLst>
              <a:ext uri="{FF2B5EF4-FFF2-40B4-BE49-F238E27FC236}">
                <a16:creationId xmlns:a16="http://schemas.microsoft.com/office/drawing/2014/main" id="{3C0CFACD-F35A-D196-8288-CB2A00637ED9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1809665" y="208280"/>
            <a:ext cx="9550400" cy="182880"/>
          </a:xfrm>
          <a:prstGeom prst="round2SameRect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TLSHAPE_TB_00000000000000000000000000000000_MiddleScaleContainer">
            <a:extLst>
              <a:ext uri="{FF2B5EF4-FFF2-40B4-BE49-F238E27FC236}">
                <a16:creationId xmlns:a16="http://schemas.microsoft.com/office/drawing/2014/main" id="{282A618E-0AE4-E283-2DBA-1DA8699CF244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1809665" y="400304"/>
            <a:ext cx="9550400" cy="182880"/>
          </a:xfrm>
          <a:prstGeom prst="rect">
            <a:avLst/>
          </a:prstGeom>
          <a:solidFill>
            <a:srgbClr val="A5A5A5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TLSHAPE_TB_00000000000000000000000000000000_BottomScaleContainer">
            <a:extLst>
              <a:ext uri="{FF2B5EF4-FFF2-40B4-BE49-F238E27FC236}">
                <a16:creationId xmlns:a16="http://schemas.microsoft.com/office/drawing/2014/main" id="{9CC435F8-E313-9EC8-7C78-5186BF3CEF3C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1809665" y="592328"/>
            <a:ext cx="95504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rgbClr val="E7E6E6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TLSHAPE_SL_310f577bf64c43bf941b0e18a3a038ac_HeaderRectangle">
            <a:extLst>
              <a:ext uri="{FF2B5EF4-FFF2-40B4-BE49-F238E27FC236}">
                <a16:creationId xmlns:a16="http://schemas.microsoft.com/office/drawing/2014/main" id="{FA52D199-36D1-ECF4-9EE4-7B8497C6177F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63500" y="1225423"/>
            <a:ext cx="660400" cy="1845056"/>
          </a:xfrm>
          <a:prstGeom prst="rect">
            <a:avLst/>
          </a:prstGeom>
          <a:solidFill>
            <a:schemeClr val="lt2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TLSHAPE_SL2A_3cc7a6b773aa4f988f5b4087026b918d_HeaderRectangle">
            <a:extLst>
              <a:ext uri="{FF2B5EF4-FFF2-40B4-BE49-F238E27FC236}">
                <a16:creationId xmlns:a16="http://schemas.microsoft.com/office/drawing/2014/main" id="{79038E85-AC1B-0503-49CA-E219A70C7BEF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717465" y="1225423"/>
            <a:ext cx="965200" cy="1845056"/>
          </a:xfrm>
          <a:prstGeom prst="rect">
            <a:avLst/>
          </a:prstGeom>
          <a:solidFill>
            <a:schemeClr val="lt2">
              <a:alpha val="24706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TLSHAPE_SL_1cb105b50f8540f4a21f4c2bcb461942_HeaderRectangle">
            <a:extLst>
              <a:ext uri="{FF2B5EF4-FFF2-40B4-BE49-F238E27FC236}">
                <a16:creationId xmlns:a16="http://schemas.microsoft.com/office/drawing/2014/main" id="{7A03BB6D-D272-6DCC-C3B2-589B598FE0D8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63500" y="3133979"/>
            <a:ext cx="1625600" cy="417237"/>
          </a:xfrm>
          <a:prstGeom prst="rect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OTLSHAPE_SL2A_c757c4135bf847e3bf03d160492fdc6a_HeaderRectangle" hidden="1">
            <a:extLst>
              <a:ext uri="{FF2B5EF4-FFF2-40B4-BE49-F238E27FC236}">
                <a16:creationId xmlns:a16="http://schemas.microsoft.com/office/drawing/2014/main" id="{CDC91519-D93A-4D61-EE91-B2DBC52FF5E6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1682665" y="3133979"/>
            <a:ext cx="0" cy="0"/>
          </a:xfrm>
          <a:prstGeom prst="rect">
            <a:avLst/>
          </a:prstGeom>
          <a:solidFill>
            <a:schemeClr val="dk1">
              <a:alpha val="24706"/>
            </a:schemeClr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OTLSHAPE_G_00000000000000000000000000000000_ShapeBelow0">
            <a:extLst>
              <a:ext uri="{FF2B5EF4-FFF2-40B4-BE49-F238E27FC236}">
                <a16:creationId xmlns:a16="http://schemas.microsoft.com/office/drawing/2014/main" id="{8EAC807D-71C1-BF45-A3A4-49CF9477FD94}"/>
              </a:ext>
            </a:extLst>
          </p:cNvPr>
          <p:cNvCxnSpPr/>
          <p:nvPr>
            <p:custDataLst>
              <p:tags r:id="rId30"/>
            </p:custDataLst>
          </p:nvPr>
        </p:nvCxnSpPr>
        <p:spPr>
          <a:xfrm>
            <a:off x="2873303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OTLSHAPE_G_00000000000000000000000000000000_ShapeBelow1">
            <a:extLst>
              <a:ext uri="{FF2B5EF4-FFF2-40B4-BE49-F238E27FC236}">
                <a16:creationId xmlns:a16="http://schemas.microsoft.com/office/drawing/2014/main" id="{D68DC0C2-B4AF-FE69-5837-D23C4AC6EBB7}"/>
              </a:ext>
            </a:extLst>
          </p:cNvPr>
          <p:cNvCxnSpPr/>
          <p:nvPr>
            <p:custDataLst>
              <p:tags r:id="rId31"/>
            </p:custDataLst>
          </p:nvPr>
        </p:nvCxnSpPr>
        <p:spPr>
          <a:xfrm>
            <a:off x="3919505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OTLSHAPE_G_00000000000000000000000000000000_ShapeBelow2">
            <a:extLst>
              <a:ext uri="{FF2B5EF4-FFF2-40B4-BE49-F238E27FC236}">
                <a16:creationId xmlns:a16="http://schemas.microsoft.com/office/drawing/2014/main" id="{8C3B84A1-0EA8-77A7-A2BB-12CCCE68FA89}"/>
              </a:ext>
            </a:extLst>
          </p:cNvPr>
          <p:cNvCxnSpPr/>
          <p:nvPr>
            <p:custDataLst>
              <p:tags r:id="rId32"/>
            </p:custDataLst>
          </p:nvPr>
        </p:nvCxnSpPr>
        <p:spPr>
          <a:xfrm>
            <a:off x="4983143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OTLSHAPE_G_00000000000000000000000000000000_ShapeBelow3">
            <a:extLst>
              <a:ext uri="{FF2B5EF4-FFF2-40B4-BE49-F238E27FC236}">
                <a16:creationId xmlns:a16="http://schemas.microsoft.com/office/drawing/2014/main" id="{443027FC-10B1-086D-EA1C-6E9AC65990BD}"/>
              </a:ext>
            </a:extLst>
          </p:cNvPr>
          <p:cNvCxnSpPr/>
          <p:nvPr>
            <p:custDataLst>
              <p:tags r:id="rId33"/>
            </p:custDataLst>
          </p:nvPr>
        </p:nvCxnSpPr>
        <p:spPr>
          <a:xfrm>
            <a:off x="6046781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OTLSHAPE_G_00000000000000000000000000000000_ShapeBelow4">
            <a:extLst>
              <a:ext uri="{FF2B5EF4-FFF2-40B4-BE49-F238E27FC236}">
                <a16:creationId xmlns:a16="http://schemas.microsoft.com/office/drawing/2014/main" id="{E12EE755-A779-B76A-2516-1597D672D913}"/>
              </a:ext>
            </a:extLst>
          </p:cNvPr>
          <p:cNvCxnSpPr/>
          <p:nvPr>
            <p:custDataLst>
              <p:tags r:id="rId34"/>
            </p:custDataLst>
          </p:nvPr>
        </p:nvCxnSpPr>
        <p:spPr>
          <a:xfrm>
            <a:off x="7127856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OTLSHAPE_G_00000000000000000000000000000000_ShapeBelow5">
            <a:extLst>
              <a:ext uri="{FF2B5EF4-FFF2-40B4-BE49-F238E27FC236}">
                <a16:creationId xmlns:a16="http://schemas.microsoft.com/office/drawing/2014/main" id="{8506DF80-1365-D02C-D4C4-CB667E64FF96}"/>
              </a:ext>
            </a:extLst>
          </p:cNvPr>
          <p:cNvCxnSpPr/>
          <p:nvPr>
            <p:custDataLst>
              <p:tags r:id="rId35"/>
            </p:custDataLst>
          </p:nvPr>
        </p:nvCxnSpPr>
        <p:spPr>
          <a:xfrm>
            <a:off x="8191494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OTLSHAPE_G_00000000000000000000000000000000_ShapeBelow6">
            <a:extLst>
              <a:ext uri="{FF2B5EF4-FFF2-40B4-BE49-F238E27FC236}">
                <a16:creationId xmlns:a16="http://schemas.microsoft.com/office/drawing/2014/main" id="{792AB8A5-2A71-9828-8CF7-9E7C3092DC8E}"/>
              </a:ext>
            </a:extLst>
          </p:cNvPr>
          <p:cNvCxnSpPr/>
          <p:nvPr>
            <p:custDataLst>
              <p:tags r:id="rId36"/>
            </p:custDataLst>
          </p:nvPr>
        </p:nvCxnSpPr>
        <p:spPr>
          <a:xfrm>
            <a:off x="9255132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OTLSHAPE_G_00000000000000000000000000000000_ShapeBelow7">
            <a:extLst>
              <a:ext uri="{FF2B5EF4-FFF2-40B4-BE49-F238E27FC236}">
                <a16:creationId xmlns:a16="http://schemas.microsoft.com/office/drawing/2014/main" id="{18E8D4CD-9426-F8BB-9625-E7E15817F566}"/>
              </a:ext>
            </a:extLst>
          </p:cNvPr>
          <p:cNvCxnSpPr/>
          <p:nvPr>
            <p:custDataLst>
              <p:tags r:id="rId37"/>
            </p:custDataLst>
          </p:nvPr>
        </p:nvCxnSpPr>
        <p:spPr>
          <a:xfrm>
            <a:off x="10283896" y="775207"/>
            <a:ext cx="0" cy="2776008"/>
          </a:xfrm>
          <a:prstGeom prst="line">
            <a:avLst/>
          </a:prstGeom>
          <a:ln w="4763" cap="flat" cmpd="sng" algn="ctr">
            <a:solidFill>
              <a:schemeClr val="dk1">
                <a:alpha val="1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OTLSHAPE_SLT_bee5216008094957bb83e5840b533486_Shape">
            <a:extLst>
              <a:ext uri="{FF2B5EF4-FFF2-40B4-BE49-F238E27FC236}">
                <a16:creationId xmlns:a16="http://schemas.microsoft.com/office/drawing/2014/main" id="{71E55C01-54CD-7714-E0F0-C87B6257CD24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442606" y="1285282"/>
            <a:ext cx="1346200" cy="127000"/>
          </a:xfrm>
          <a:prstGeom prst="roundRect">
            <a:avLst/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TLSHAPE_SLT_ed9e81a3a4fd498c93fe90674e4f4705_Shape">
            <a:extLst>
              <a:ext uri="{FF2B5EF4-FFF2-40B4-BE49-F238E27FC236}">
                <a16:creationId xmlns:a16="http://schemas.microsoft.com/office/drawing/2014/main" id="{71823BF7-DCBC-DCA7-ED5C-5EDE28DF1AC2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721580" y="1493901"/>
            <a:ext cx="10668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TLSHAPE_SLT_2a3edd7c12264354a7d1936611cb553f_Shape">
            <a:extLst>
              <a:ext uri="{FF2B5EF4-FFF2-40B4-BE49-F238E27FC236}">
                <a16:creationId xmlns:a16="http://schemas.microsoft.com/office/drawing/2014/main" id="{861CBA2E-C893-4B62-25DB-FE3F3C56E710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4460030" y="2667720"/>
            <a:ext cx="4800600" cy="127000"/>
          </a:xfrm>
          <a:prstGeom prst="roundRect">
            <a:avLst>
              <a:gd name="adj" fmla="val 100000"/>
            </a:avLst>
          </a:prstGeom>
          <a:solidFill>
            <a:schemeClr val="lt1"/>
          </a:solidFill>
          <a:ln w="9525">
            <a:solidFill>
              <a:schemeClr val="dk1"/>
            </a:solidFill>
          </a:ln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TLSHAPE_TB_00000000000000000000000000000000_ElapsedTime">
            <a:extLst>
              <a:ext uri="{FF2B5EF4-FFF2-40B4-BE49-F238E27FC236}">
                <a16:creationId xmlns:a16="http://schemas.microsoft.com/office/drawing/2014/main" id="{D0A62FC9-0C17-8863-8413-696D6DBC072F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1809665" y="737413"/>
            <a:ext cx="2794000" cy="37795"/>
          </a:xfrm>
          <a:prstGeom prst="rect">
            <a:avLst/>
          </a:prstGeom>
          <a:solidFill>
            <a:srgbClr val="FF0000">
              <a:alpha val="74902"/>
            </a:srgbClr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TLSHAPE_SLM_033faabaf9ce43bbbdc687d8970647ba_Shape">
            <a:extLst>
              <a:ext uri="{FF2B5EF4-FFF2-40B4-BE49-F238E27FC236}">
                <a16:creationId xmlns:a16="http://schemas.microsoft.com/office/drawing/2014/main" id="{D0E43841-1FFB-6700-9C9B-00A120BC61EF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9178920" y="2854579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TLSHAPE_SLM_597c474b7ec94744ab82fb905cb380a3_Shape">
            <a:extLst>
              <a:ext uri="{FF2B5EF4-FFF2-40B4-BE49-F238E27FC236}">
                <a16:creationId xmlns:a16="http://schemas.microsoft.com/office/drawing/2014/main" id="{07B55E5D-67CC-1B82-B8C8-8E110DAE00F3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6266993" y="216336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TLSHAPE_SLM_7437e05b3d4a478399700be6911ff452_Shape">
            <a:extLst>
              <a:ext uri="{FF2B5EF4-FFF2-40B4-BE49-F238E27FC236}">
                <a16:creationId xmlns:a16="http://schemas.microsoft.com/office/drawing/2014/main" id="{898626DD-9CC1-B0AB-BA9E-9C50B0BF3E1B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7313194" y="240466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OTLSHAPE_SLM_6e189c0b9ad84c64b77622ee3ecf65fc_Shape">
            <a:extLst>
              <a:ext uri="{FF2B5EF4-FFF2-40B4-BE49-F238E27FC236}">
                <a16:creationId xmlns:a16="http://schemas.microsoft.com/office/drawing/2014/main" id="{48FDED51-447B-16F3-B06A-01526F0B00D6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5970569" y="168076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5" name="OTLSHAPE_SLM_6bf23b3e498f448187d3f8b4189afa1d_Shape">
            <a:extLst>
              <a:ext uri="{FF2B5EF4-FFF2-40B4-BE49-F238E27FC236}">
                <a16:creationId xmlns:a16="http://schemas.microsoft.com/office/drawing/2014/main" id="{D36F319F-9750-3528-CCB5-8B41B36E7F9C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5970569" y="1922060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OTLSHAPE_SLM_1045e762b2a34e2dac30f2bb6c271edb_Shape">
            <a:extLst>
              <a:ext uri="{FF2B5EF4-FFF2-40B4-BE49-F238E27FC236}">
                <a16:creationId xmlns:a16="http://schemas.microsoft.com/office/drawing/2014/main" id="{DC8B1D56-CC80-E4CB-B7B0-871EE7E53744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9981008" y="3253698"/>
            <a:ext cx="152400" cy="177800"/>
          </a:xfrm>
          <a:prstGeom prst="diamond">
            <a:avLst/>
          </a:prstGeom>
          <a:solidFill>
            <a:schemeClr val="dk1"/>
          </a:solidFill>
          <a:ln w="190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TLSHAPE_SL_310f577bf64c43bf941b0e18a3a038ac_Header">
            <a:extLst>
              <a:ext uri="{FF2B5EF4-FFF2-40B4-BE49-F238E27FC236}">
                <a16:creationId xmlns:a16="http://schemas.microsoft.com/office/drawing/2014/main" id="{4B706C54-1EB0-C745-FA2F-CB7E7074B760}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 rot="16200000">
            <a:off x="-532045" y="2023936"/>
            <a:ext cx="1845056" cy="2480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600">
                <a:solidFill>
                  <a:schemeClr val="dk1"/>
                </a:solidFill>
                <a:latin typeface="Calibri" panose="020F0502020204030204" pitchFamily="34" charset="0"/>
              </a:rPr>
              <a:t>Work Force Dvlpmt</a:t>
            </a:r>
          </a:p>
        </p:txBody>
      </p:sp>
      <p:sp>
        <p:nvSpPr>
          <p:cNvPr id="9" name="OTLSHAPE_SL2A_3cc7a6b773aa4f988f5b4087026b918d_Header">
            <a:extLst>
              <a:ext uri="{FF2B5EF4-FFF2-40B4-BE49-F238E27FC236}">
                <a16:creationId xmlns:a16="http://schemas.microsoft.com/office/drawing/2014/main" id="{BFD95455-C030-B392-3532-9ECB300E4B5A}"/>
              </a:ext>
            </a:extLst>
          </p:cNvPr>
          <p:cNvSpPr txBox="1"/>
          <p:nvPr>
            <p:custDataLst>
              <p:tags r:id="rId49"/>
            </p:custDataLst>
          </p:nvPr>
        </p:nvSpPr>
        <p:spPr>
          <a:xfrm>
            <a:off x="780965" y="2147951"/>
            <a:ext cx="83820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endParaRPr lang="en-US" sz="1100" spc="-3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SL_1cb105b50f8540f4a21f4c2bcb461942_Header">
            <a:extLst>
              <a:ext uri="{FF2B5EF4-FFF2-40B4-BE49-F238E27FC236}">
                <a16:creationId xmlns:a16="http://schemas.microsoft.com/office/drawing/2014/main" id="{BA7CD101-6011-F74C-F056-20EF1A53BED6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 rot="16200000">
            <a:off x="664464" y="2722520"/>
            <a:ext cx="417237" cy="12401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1600">
                <a:solidFill>
                  <a:schemeClr val="lt1"/>
                </a:solidFill>
                <a:latin typeface="Calibri" panose="020F0502020204030204" pitchFamily="34" charset="0"/>
              </a:rPr>
              <a:t>Budget Managment</a:t>
            </a:r>
          </a:p>
        </p:txBody>
      </p:sp>
      <p:sp>
        <p:nvSpPr>
          <p:cNvPr id="449" name="OTLSHAPE_SL2A_c757c4135bf847e3bf03d160492fdc6a_Header" hidden="1">
            <a:extLst>
              <a:ext uri="{FF2B5EF4-FFF2-40B4-BE49-F238E27FC236}">
                <a16:creationId xmlns:a16="http://schemas.microsoft.com/office/drawing/2014/main" id="{7B75D59F-DBA9-B8E2-47C6-278BF9365D6A}"/>
              </a:ext>
            </a:extLst>
          </p:cNvPr>
          <p:cNvSpPr txBox="1"/>
          <p:nvPr>
            <p:custDataLst>
              <p:tags r:id="rId51"/>
            </p:custDataLst>
          </p:nvPr>
        </p:nvSpPr>
        <p:spPr>
          <a:xfrm>
            <a:off x="12700" y="-18077"/>
            <a:ext cx="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US" sz="11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TB_00000000000000000000000000000000_TodayMarkerShape">
            <a:extLst>
              <a:ext uri="{FF2B5EF4-FFF2-40B4-BE49-F238E27FC236}">
                <a16:creationId xmlns:a16="http://schemas.microsoft.com/office/drawing/2014/main" id="{069A44F6-FCD1-BD84-57B7-33EEAA6FC4ED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572884" y="775208"/>
            <a:ext cx="63500" cy="60960"/>
          </a:xfrm>
          <a:prstGeom prst="triangle">
            <a:avLst/>
          </a:prstGeom>
          <a:solidFill>
            <a:srgbClr val="FF0000"/>
          </a:solidFill>
          <a:ln w="190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LSHAPE_TB_00000000000000000000000000000000_TimescaleInterval1">
            <a:extLst>
              <a:ext uri="{FF2B5EF4-FFF2-40B4-BE49-F238E27FC236}">
                <a16:creationId xmlns:a16="http://schemas.microsoft.com/office/drawing/2014/main" id="{6F499301-BB9F-BA45-CAA5-8047C5BD92FC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1873165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12" name="OTLSHAPE_TB_00000000000000000000000000000000_MiddleTimescaleInterval1">
            <a:extLst>
              <a:ext uri="{FF2B5EF4-FFF2-40B4-BE49-F238E27FC236}">
                <a16:creationId xmlns:a16="http://schemas.microsoft.com/office/drawing/2014/main" id="{7DC25CB2-7FB0-BB23-773E-ADE9377874D9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1873165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14" name="OTLSHAPE_TB_00000000000000000000000000000000_MiddleTimescaleInterval2">
            <a:extLst>
              <a:ext uri="{FF2B5EF4-FFF2-40B4-BE49-F238E27FC236}">
                <a16:creationId xmlns:a16="http://schemas.microsoft.com/office/drawing/2014/main" id="{69330B13-4BE9-7C60-B24F-5E07D517EAFC}"/>
              </a:ext>
            </a:extLst>
          </p:cNvPr>
          <p:cNvSpPr txBox="1"/>
          <p:nvPr>
            <p:custDataLst>
              <p:tags r:id="rId55"/>
            </p:custDataLst>
          </p:nvPr>
        </p:nvSpPr>
        <p:spPr>
          <a:xfrm>
            <a:off x="2936803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16" name="OTLSHAPE_TB_00000000000000000000000000000000_MiddleTimescaleInterval3">
            <a:extLst>
              <a:ext uri="{FF2B5EF4-FFF2-40B4-BE49-F238E27FC236}">
                <a16:creationId xmlns:a16="http://schemas.microsoft.com/office/drawing/2014/main" id="{6480DA80-38F6-FF7B-C104-29C6398F0CB7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4523542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18" name="OTLSHAPE_TB_00000000000000000000000000000000_MiddleTimescaleInterval4">
            <a:extLst>
              <a:ext uri="{FF2B5EF4-FFF2-40B4-BE49-F238E27FC236}">
                <a16:creationId xmlns:a16="http://schemas.microsoft.com/office/drawing/2014/main" id="{7B46DC24-ADBF-7C68-9896-6E1E9892CE11}"/>
              </a:ext>
            </a:extLst>
          </p:cNvPr>
          <p:cNvSpPr txBox="1"/>
          <p:nvPr>
            <p:custDataLst>
              <p:tags r:id="rId57"/>
            </p:custDataLst>
          </p:nvPr>
        </p:nvSpPr>
        <p:spPr>
          <a:xfrm>
            <a:off x="6110281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Q3</a:t>
            </a:r>
          </a:p>
        </p:txBody>
      </p:sp>
      <p:sp>
        <p:nvSpPr>
          <p:cNvPr id="35" name="OTLSHAPE_TB_00000000000000000000000000000000_BottomTimescaleInterval1">
            <a:extLst>
              <a:ext uri="{FF2B5EF4-FFF2-40B4-BE49-F238E27FC236}">
                <a16:creationId xmlns:a16="http://schemas.microsoft.com/office/drawing/2014/main" id="{324AE04C-CD70-7DB4-DACC-0AC193500ABE}"/>
              </a:ext>
            </a:extLst>
          </p:cNvPr>
          <p:cNvSpPr txBox="1"/>
          <p:nvPr>
            <p:custDataLst>
              <p:tags r:id="rId58"/>
            </p:custDataLst>
          </p:nvPr>
        </p:nvSpPr>
        <p:spPr>
          <a:xfrm>
            <a:off x="1873165" y="5985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37" name="OTLSHAPE_TB_00000000000000000000000000000000_BottomTimescaleInterval2">
            <a:extLst>
              <a:ext uri="{FF2B5EF4-FFF2-40B4-BE49-F238E27FC236}">
                <a16:creationId xmlns:a16="http://schemas.microsoft.com/office/drawing/2014/main" id="{CA5C9CB2-2735-73C0-A762-1809A34AEBDB}"/>
              </a:ext>
            </a:extLst>
          </p:cNvPr>
          <p:cNvSpPr txBox="1"/>
          <p:nvPr>
            <p:custDataLst>
              <p:tags r:id="rId59"/>
            </p:custDataLst>
          </p:nvPr>
        </p:nvSpPr>
        <p:spPr>
          <a:xfrm>
            <a:off x="2936803" y="598509"/>
            <a:ext cx="190758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39" name="OTLSHAPE_TB_00000000000000000000000000000000_BottomTimescaleInterval3">
            <a:extLst>
              <a:ext uri="{FF2B5EF4-FFF2-40B4-BE49-F238E27FC236}">
                <a16:creationId xmlns:a16="http://schemas.microsoft.com/office/drawing/2014/main" id="{52595DF6-A0C8-9E96-A9E6-392E8F030A24}"/>
              </a:ext>
            </a:extLst>
          </p:cNvPr>
          <p:cNvSpPr txBox="1"/>
          <p:nvPr>
            <p:custDataLst>
              <p:tags r:id="rId60"/>
            </p:custDataLst>
          </p:nvPr>
        </p:nvSpPr>
        <p:spPr>
          <a:xfrm>
            <a:off x="3983005" y="598509"/>
            <a:ext cx="242054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41" name="OTLSHAPE_TB_00000000000000000000000000000000_BottomTimescaleInterval4">
            <a:extLst>
              <a:ext uri="{FF2B5EF4-FFF2-40B4-BE49-F238E27FC236}">
                <a16:creationId xmlns:a16="http://schemas.microsoft.com/office/drawing/2014/main" id="{A18F2248-6941-B671-E444-2D9BE9718ABA}"/>
              </a:ext>
            </a:extLst>
          </p:cNvPr>
          <p:cNvSpPr txBox="1"/>
          <p:nvPr>
            <p:custDataLst>
              <p:tags r:id="rId61"/>
            </p:custDataLst>
          </p:nvPr>
        </p:nvSpPr>
        <p:spPr>
          <a:xfrm>
            <a:off x="5046643" y="598509"/>
            <a:ext cx="25968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May</a:t>
            </a:r>
          </a:p>
        </p:txBody>
      </p:sp>
      <p:sp>
        <p:nvSpPr>
          <p:cNvPr id="43" name="OTLSHAPE_TB_00000000000000000000000000000000_BottomTimescaleInterval5">
            <a:extLst>
              <a:ext uri="{FF2B5EF4-FFF2-40B4-BE49-F238E27FC236}">
                <a16:creationId xmlns:a16="http://schemas.microsoft.com/office/drawing/2014/main" id="{12FD60C2-3687-E51D-3DDC-67457F2E2194}"/>
              </a:ext>
            </a:extLst>
          </p:cNvPr>
          <p:cNvSpPr txBox="1"/>
          <p:nvPr>
            <p:custDataLst>
              <p:tags r:id="rId62"/>
            </p:custDataLst>
          </p:nvPr>
        </p:nvSpPr>
        <p:spPr>
          <a:xfrm>
            <a:off x="6110281" y="598509"/>
            <a:ext cx="157094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Jul</a:t>
            </a:r>
          </a:p>
        </p:txBody>
      </p:sp>
      <p:sp>
        <p:nvSpPr>
          <p:cNvPr id="45" name="OTLSHAPE_TB_00000000000000000000000000000000_BottomTimescaleInterval6">
            <a:extLst>
              <a:ext uri="{FF2B5EF4-FFF2-40B4-BE49-F238E27FC236}">
                <a16:creationId xmlns:a16="http://schemas.microsoft.com/office/drawing/2014/main" id="{73B0ECDA-97E4-7FB7-7E70-AEC4C9F3556B}"/>
              </a:ext>
            </a:extLst>
          </p:cNvPr>
          <p:cNvSpPr txBox="1"/>
          <p:nvPr>
            <p:custDataLst>
              <p:tags r:id="rId63"/>
            </p:custDataLst>
          </p:nvPr>
        </p:nvSpPr>
        <p:spPr>
          <a:xfrm>
            <a:off x="7191356" y="598509"/>
            <a:ext cx="213200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47" name="OTLSHAPE_TB_00000000000000000000000000000000_BottomTimescaleInterval7">
            <a:extLst>
              <a:ext uri="{FF2B5EF4-FFF2-40B4-BE49-F238E27FC236}">
                <a16:creationId xmlns:a16="http://schemas.microsoft.com/office/drawing/2014/main" id="{8FEC6DE7-5834-07AA-E0FD-2D3D99640385}"/>
              </a:ext>
            </a:extLst>
          </p:cNvPr>
          <p:cNvSpPr txBox="1"/>
          <p:nvPr>
            <p:custDataLst>
              <p:tags r:id="rId64"/>
            </p:custDataLst>
          </p:nvPr>
        </p:nvSpPr>
        <p:spPr>
          <a:xfrm>
            <a:off x="8254994" y="598509"/>
            <a:ext cx="235642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dk1"/>
                </a:solidFill>
                <a:latin typeface="Calibri" panose="020F0502020204030204" pitchFamily="34" charset="0"/>
              </a:rPr>
              <a:t>Nov</a:t>
            </a:r>
          </a:p>
        </p:txBody>
      </p:sp>
      <p:sp>
        <p:nvSpPr>
          <p:cNvPr id="60" name="OTLSHAPE_TB_00000000000000000000000000000000_TodayMarkerText">
            <a:extLst>
              <a:ext uri="{FF2B5EF4-FFF2-40B4-BE49-F238E27FC236}">
                <a16:creationId xmlns:a16="http://schemas.microsoft.com/office/drawing/2014/main" id="{5BB30AA0-6111-7A8F-883A-4A439D161101}"/>
              </a:ext>
            </a:extLst>
          </p:cNvPr>
          <p:cNvSpPr txBox="1"/>
          <p:nvPr>
            <p:custDataLst>
              <p:tags r:id="rId65"/>
            </p:custDataLst>
          </p:nvPr>
        </p:nvSpPr>
        <p:spPr>
          <a:xfrm>
            <a:off x="4418882" y="836168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 spc="-12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136" name="OTLSHAPE_SLT_bee5216008094957bb83e5840b533486_Title">
            <a:extLst>
              <a:ext uri="{FF2B5EF4-FFF2-40B4-BE49-F238E27FC236}">
                <a16:creationId xmlns:a16="http://schemas.microsoft.com/office/drawing/2014/main" id="{FFBF2F10-5F4C-FD1E-218F-026256D23D66}"/>
              </a:ext>
            </a:extLst>
          </p:cNvPr>
          <p:cNvSpPr txBox="1"/>
          <p:nvPr>
            <p:custDataLst>
              <p:tags r:id="rId66"/>
            </p:custDataLst>
          </p:nvPr>
        </p:nvSpPr>
        <p:spPr>
          <a:xfrm>
            <a:off x="3164097" y="1263523"/>
            <a:ext cx="1231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2">
                <a:solidFill>
                  <a:schemeClr val="dk1"/>
                </a:solidFill>
                <a:latin typeface="Calibri" panose="020F0502020204030204" pitchFamily="34" charset="0"/>
              </a:rPr>
              <a:t>Drone Camp Planning</a:t>
            </a:r>
          </a:p>
        </p:txBody>
      </p:sp>
      <p:sp>
        <p:nvSpPr>
          <p:cNvPr id="137" name="OTLSHAPE_SLT_bee5216008094957bb83e5840b533486_JoinedDate">
            <a:extLst>
              <a:ext uri="{FF2B5EF4-FFF2-40B4-BE49-F238E27FC236}">
                <a16:creationId xmlns:a16="http://schemas.microsoft.com/office/drawing/2014/main" id="{4B956FC5-75FF-E297-055A-CBA73DC8FADF}"/>
              </a:ext>
            </a:extLst>
          </p:cNvPr>
          <p:cNvSpPr txBox="1"/>
          <p:nvPr>
            <p:custDataLst>
              <p:tags r:id="rId67"/>
            </p:custDataLst>
          </p:nvPr>
        </p:nvSpPr>
        <p:spPr>
          <a:xfrm>
            <a:off x="5836019" y="1263523"/>
            <a:ext cx="647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8">
                <a:solidFill>
                  <a:schemeClr val="dk1"/>
                </a:solidFill>
                <a:latin typeface="Calibri" panose="020F0502020204030204" pitchFamily="34" charset="0"/>
              </a:rPr>
              <a:t>3/31 - 6/15</a:t>
            </a:r>
          </a:p>
        </p:txBody>
      </p:sp>
      <p:sp>
        <p:nvSpPr>
          <p:cNvPr id="150" name="OTLSHAPE_SLM_033faabaf9ce43bbbdc687d8970647ba_Title">
            <a:extLst>
              <a:ext uri="{FF2B5EF4-FFF2-40B4-BE49-F238E27FC236}">
                <a16:creationId xmlns:a16="http://schemas.microsoft.com/office/drawing/2014/main" id="{1323E56E-7DDE-5850-A9F8-F7D2D2A17734}"/>
              </a:ext>
            </a:extLst>
          </p:cNvPr>
          <p:cNvSpPr txBox="1"/>
          <p:nvPr>
            <p:custDataLst>
              <p:tags r:id="rId68"/>
            </p:custDataLst>
          </p:nvPr>
        </p:nvSpPr>
        <p:spPr>
          <a:xfrm>
            <a:off x="7413747" y="2858220"/>
            <a:ext cx="1714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Part 107 Curriculum Complete</a:t>
            </a:r>
          </a:p>
        </p:txBody>
      </p:sp>
      <p:sp>
        <p:nvSpPr>
          <p:cNvPr id="151" name="OTLSHAPE_SLM_033faabaf9ce43bbbdc687d8970647ba_Date">
            <a:extLst>
              <a:ext uri="{FF2B5EF4-FFF2-40B4-BE49-F238E27FC236}">
                <a16:creationId xmlns:a16="http://schemas.microsoft.com/office/drawing/2014/main" id="{DEB343B4-C9EA-D195-1D8E-97B3A2CE0732}"/>
              </a:ext>
            </a:extLst>
          </p:cNvPr>
          <p:cNvSpPr txBox="1"/>
          <p:nvPr>
            <p:custDataLst>
              <p:tags r:id="rId69"/>
            </p:custDataLst>
          </p:nvPr>
        </p:nvSpPr>
        <p:spPr>
          <a:xfrm>
            <a:off x="9382120" y="2858220"/>
            <a:ext cx="342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2">
                <a:solidFill>
                  <a:schemeClr val="dk1"/>
                </a:solidFill>
                <a:latin typeface="Calibri" panose="020F0502020204030204" pitchFamily="34" charset="0"/>
              </a:rPr>
              <a:t>12/31</a:t>
            </a:r>
          </a:p>
        </p:txBody>
      </p:sp>
      <p:sp>
        <p:nvSpPr>
          <p:cNvPr id="182" name="OTLSHAPE_SLM_597c474b7ec94744ab82fb905cb380a3_Title">
            <a:extLst>
              <a:ext uri="{FF2B5EF4-FFF2-40B4-BE49-F238E27FC236}">
                <a16:creationId xmlns:a16="http://schemas.microsoft.com/office/drawing/2014/main" id="{02E30547-18A4-E6A2-149B-A67C9BBD985B}"/>
              </a:ext>
            </a:extLst>
          </p:cNvPr>
          <p:cNvSpPr txBox="1"/>
          <p:nvPr>
            <p:custDataLst>
              <p:tags r:id="rId70"/>
            </p:custDataLst>
          </p:nvPr>
        </p:nvSpPr>
        <p:spPr>
          <a:xfrm>
            <a:off x="4925746" y="2167001"/>
            <a:ext cx="1295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Drone Camp Execution</a:t>
            </a:r>
            <a:endParaRPr lang="en-US" sz="1100" spc="-4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3" name="OTLSHAPE_SLM_597c474b7ec94744ab82fb905cb380a3_Date">
            <a:extLst>
              <a:ext uri="{FF2B5EF4-FFF2-40B4-BE49-F238E27FC236}">
                <a16:creationId xmlns:a16="http://schemas.microsoft.com/office/drawing/2014/main" id="{002EC1F0-003C-3759-DEAE-5CD4F1836434}"/>
              </a:ext>
            </a:extLst>
          </p:cNvPr>
          <p:cNvSpPr txBox="1"/>
          <p:nvPr>
            <p:custDataLst>
              <p:tags r:id="rId71"/>
            </p:custDataLst>
          </p:nvPr>
        </p:nvSpPr>
        <p:spPr>
          <a:xfrm>
            <a:off x="6470193" y="2167001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7/17</a:t>
            </a:r>
            <a:endParaRPr lang="en-US" sz="1100" spc="-1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0" name="OTLSHAPE_SLT_ed9e81a3a4fd498c93fe90674e4f4705_JoinedDate">
            <a:extLst>
              <a:ext uri="{FF2B5EF4-FFF2-40B4-BE49-F238E27FC236}">
                <a16:creationId xmlns:a16="http://schemas.microsoft.com/office/drawing/2014/main" id="{65297D53-32EE-6313-E52B-9422AAC504C5}"/>
              </a:ext>
            </a:extLst>
          </p:cNvPr>
          <p:cNvSpPr txBox="1"/>
          <p:nvPr>
            <p:custDataLst>
              <p:tags r:id="rId72"/>
            </p:custDataLst>
          </p:nvPr>
        </p:nvSpPr>
        <p:spPr>
          <a:xfrm>
            <a:off x="5836019" y="1479889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4" dirty="0">
                <a:solidFill>
                  <a:schemeClr val="dk1"/>
                </a:solidFill>
                <a:latin typeface="Calibri" panose="020F0502020204030204" pitchFamily="34" charset="0"/>
              </a:rPr>
              <a:t>Apr 15 - Jun 15</a:t>
            </a:r>
          </a:p>
        </p:txBody>
      </p:sp>
      <p:sp>
        <p:nvSpPr>
          <p:cNvPr id="191" name="OTLSHAPE_SLT_ed9e81a3a4fd498c93fe90674e4f4705_Title">
            <a:extLst>
              <a:ext uri="{FF2B5EF4-FFF2-40B4-BE49-F238E27FC236}">
                <a16:creationId xmlns:a16="http://schemas.microsoft.com/office/drawing/2014/main" id="{2F28EFD3-B1F1-55ED-753E-A557C03E65C9}"/>
              </a:ext>
            </a:extLst>
          </p:cNvPr>
          <p:cNvSpPr txBox="1"/>
          <p:nvPr>
            <p:custDataLst>
              <p:tags r:id="rId73"/>
            </p:custDataLst>
          </p:nvPr>
        </p:nvSpPr>
        <p:spPr>
          <a:xfrm>
            <a:off x="3025030" y="1472142"/>
            <a:ext cx="165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Visual Observer Training Plan</a:t>
            </a:r>
          </a:p>
        </p:txBody>
      </p:sp>
      <p:sp>
        <p:nvSpPr>
          <p:cNvPr id="193" name="OTLSHAPE_SLM_7437e05b3d4a478399700be6911ff452_Title">
            <a:extLst>
              <a:ext uri="{FF2B5EF4-FFF2-40B4-BE49-F238E27FC236}">
                <a16:creationId xmlns:a16="http://schemas.microsoft.com/office/drawing/2014/main" id="{EFC8F0AA-6A6B-AEA7-4FA5-33DCECA60C72}"/>
              </a:ext>
            </a:extLst>
          </p:cNvPr>
          <p:cNvSpPr txBox="1"/>
          <p:nvPr>
            <p:custDataLst>
              <p:tags r:id="rId74"/>
            </p:custDataLst>
          </p:nvPr>
        </p:nvSpPr>
        <p:spPr>
          <a:xfrm>
            <a:off x="5789702" y="2408301"/>
            <a:ext cx="1473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Visual Observer Execution</a:t>
            </a:r>
          </a:p>
        </p:txBody>
      </p:sp>
      <p:sp>
        <p:nvSpPr>
          <p:cNvPr id="194" name="OTLSHAPE_SLM_7437e05b3d4a478399700be6911ff452_Date">
            <a:extLst>
              <a:ext uri="{FF2B5EF4-FFF2-40B4-BE49-F238E27FC236}">
                <a16:creationId xmlns:a16="http://schemas.microsoft.com/office/drawing/2014/main" id="{B79BADA3-DA6A-9C32-323D-4AADB6511B7E}"/>
              </a:ext>
            </a:extLst>
          </p:cNvPr>
          <p:cNvSpPr txBox="1"/>
          <p:nvPr>
            <p:custDataLst>
              <p:tags r:id="rId75"/>
            </p:custDataLst>
          </p:nvPr>
        </p:nvSpPr>
        <p:spPr>
          <a:xfrm>
            <a:off x="7516394" y="2408301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 dirty="0">
                <a:solidFill>
                  <a:schemeClr val="dk1"/>
                </a:solidFill>
                <a:latin typeface="Calibri" panose="020F0502020204030204" pitchFamily="34" charset="0"/>
              </a:rPr>
              <a:t>9/15</a:t>
            </a:r>
          </a:p>
        </p:txBody>
      </p:sp>
      <p:sp>
        <p:nvSpPr>
          <p:cNvPr id="201" name="OTLSHAPE_SLT_2a3edd7c12264354a7d1936611cb553f_JoinedDate">
            <a:extLst>
              <a:ext uri="{FF2B5EF4-FFF2-40B4-BE49-F238E27FC236}">
                <a16:creationId xmlns:a16="http://schemas.microsoft.com/office/drawing/2014/main" id="{1B09D7F4-C23F-1327-F942-43C7C12D4476}"/>
              </a:ext>
            </a:extLst>
          </p:cNvPr>
          <p:cNvSpPr txBox="1"/>
          <p:nvPr>
            <p:custDataLst>
              <p:tags r:id="rId76"/>
            </p:custDataLst>
          </p:nvPr>
        </p:nvSpPr>
        <p:spPr>
          <a:xfrm>
            <a:off x="9305920" y="2653707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2" dirty="0">
                <a:solidFill>
                  <a:schemeClr val="dk1"/>
                </a:solidFill>
                <a:latin typeface="Calibri" panose="020F0502020204030204" pitchFamily="34" charset="0"/>
              </a:rPr>
              <a:t>Mar 31 - Dec 31</a:t>
            </a:r>
          </a:p>
        </p:txBody>
      </p:sp>
      <p:sp>
        <p:nvSpPr>
          <p:cNvPr id="202" name="OTLSHAPE_SLT_2a3edd7c12264354a7d1936611cb553f_Title">
            <a:extLst>
              <a:ext uri="{FF2B5EF4-FFF2-40B4-BE49-F238E27FC236}">
                <a16:creationId xmlns:a16="http://schemas.microsoft.com/office/drawing/2014/main" id="{7508CC3F-7F1E-19B7-68D5-003D50F097F3}"/>
              </a:ext>
            </a:extLst>
          </p:cNvPr>
          <p:cNvSpPr txBox="1"/>
          <p:nvPr>
            <p:custDataLst>
              <p:tags r:id="rId77"/>
            </p:custDataLst>
          </p:nvPr>
        </p:nvSpPr>
        <p:spPr>
          <a:xfrm>
            <a:off x="2478534" y="2645960"/>
            <a:ext cx="1943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 dirty="0">
                <a:solidFill>
                  <a:schemeClr val="dk1"/>
                </a:solidFill>
                <a:latin typeface="Calibri" panose="020F0502020204030204" pitchFamily="34" charset="0"/>
              </a:rPr>
              <a:t>Part 107 Curriculum Development</a:t>
            </a:r>
          </a:p>
        </p:txBody>
      </p:sp>
      <p:sp>
        <p:nvSpPr>
          <p:cNvPr id="453" name="OTLSHAPE_SLM_6e189c0b9ad84c64b77622ee3ecf65fc_Title">
            <a:extLst>
              <a:ext uri="{FF2B5EF4-FFF2-40B4-BE49-F238E27FC236}">
                <a16:creationId xmlns:a16="http://schemas.microsoft.com/office/drawing/2014/main" id="{3381115A-A01E-BD8F-0735-985EA2D0D58E}"/>
              </a:ext>
            </a:extLst>
          </p:cNvPr>
          <p:cNvSpPr txBox="1"/>
          <p:nvPr>
            <p:custDataLst>
              <p:tags r:id="rId78"/>
            </p:custDataLst>
          </p:nvPr>
        </p:nvSpPr>
        <p:spPr>
          <a:xfrm>
            <a:off x="3972986" y="1684401"/>
            <a:ext cx="1955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MHA approval of drone camp plan</a:t>
            </a:r>
          </a:p>
        </p:txBody>
      </p:sp>
      <p:sp>
        <p:nvSpPr>
          <p:cNvPr id="454" name="OTLSHAPE_SLM_6e189c0b9ad84c64b77622ee3ecf65fc_Date">
            <a:extLst>
              <a:ext uri="{FF2B5EF4-FFF2-40B4-BE49-F238E27FC236}">
                <a16:creationId xmlns:a16="http://schemas.microsoft.com/office/drawing/2014/main" id="{5D594C11-C1BC-EDE1-1BAF-3B428891B48F}"/>
              </a:ext>
            </a:extLst>
          </p:cNvPr>
          <p:cNvSpPr txBox="1"/>
          <p:nvPr>
            <p:custDataLst>
              <p:tags r:id="rId79"/>
            </p:custDataLst>
          </p:nvPr>
        </p:nvSpPr>
        <p:spPr>
          <a:xfrm>
            <a:off x="6173769" y="1684401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 dirty="0">
                <a:solidFill>
                  <a:schemeClr val="dk1"/>
                </a:solidFill>
                <a:latin typeface="Calibri" panose="020F0502020204030204" pitchFamily="34" charset="0"/>
              </a:rPr>
              <a:t>6/30</a:t>
            </a:r>
          </a:p>
        </p:txBody>
      </p:sp>
      <p:sp>
        <p:nvSpPr>
          <p:cNvPr id="456" name="OTLSHAPE_SLM_6bf23b3e498f448187d3f8b4189afa1d_Title">
            <a:extLst>
              <a:ext uri="{FF2B5EF4-FFF2-40B4-BE49-F238E27FC236}">
                <a16:creationId xmlns:a16="http://schemas.microsoft.com/office/drawing/2014/main" id="{37757A4F-AB89-54BD-4CFE-9A5CD8B93BF7}"/>
              </a:ext>
            </a:extLst>
          </p:cNvPr>
          <p:cNvSpPr txBox="1"/>
          <p:nvPr>
            <p:custDataLst>
              <p:tags r:id="rId80"/>
            </p:custDataLst>
          </p:nvPr>
        </p:nvSpPr>
        <p:spPr>
          <a:xfrm>
            <a:off x="4013118" y="1925701"/>
            <a:ext cx="1917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MHA approval of VO training plan</a:t>
            </a:r>
          </a:p>
        </p:txBody>
      </p:sp>
      <p:sp>
        <p:nvSpPr>
          <p:cNvPr id="457" name="OTLSHAPE_SLM_6bf23b3e498f448187d3f8b4189afa1d_Date">
            <a:extLst>
              <a:ext uri="{FF2B5EF4-FFF2-40B4-BE49-F238E27FC236}">
                <a16:creationId xmlns:a16="http://schemas.microsoft.com/office/drawing/2014/main" id="{C51A5E2F-8937-7064-84C2-5EA8AFEBB2B0}"/>
              </a:ext>
            </a:extLst>
          </p:cNvPr>
          <p:cNvSpPr txBox="1"/>
          <p:nvPr>
            <p:custDataLst>
              <p:tags r:id="rId81"/>
            </p:custDataLst>
          </p:nvPr>
        </p:nvSpPr>
        <p:spPr>
          <a:xfrm>
            <a:off x="6173769" y="1925701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spc="-14" dirty="0">
                <a:solidFill>
                  <a:schemeClr val="dk1"/>
                </a:solidFill>
                <a:latin typeface="Calibri" panose="020F0502020204030204" pitchFamily="34" charset="0"/>
              </a:rPr>
              <a:t>6/30</a:t>
            </a:r>
          </a:p>
        </p:txBody>
      </p:sp>
      <p:sp>
        <p:nvSpPr>
          <p:cNvPr id="22" name="OTLSHAPE_TB_00000000000000000000000000000000_TimescaleInterval2">
            <a:extLst>
              <a:ext uri="{FF2B5EF4-FFF2-40B4-BE49-F238E27FC236}">
                <a16:creationId xmlns:a16="http://schemas.microsoft.com/office/drawing/2014/main" id="{65AD8FC3-0ACD-748A-0D36-5A08676ABCAC}"/>
              </a:ext>
            </a:extLst>
          </p:cNvPr>
          <p:cNvSpPr txBox="1"/>
          <p:nvPr>
            <p:custDataLst>
              <p:tags r:id="rId82"/>
            </p:custDataLst>
          </p:nvPr>
        </p:nvSpPr>
        <p:spPr>
          <a:xfrm>
            <a:off x="2936803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2024</a:t>
            </a:r>
          </a:p>
        </p:txBody>
      </p:sp>
      <p:sp>
        <p:nvSpPr>
          <p:cNvPr id="24" name="OTLSHAPE_TB_00000000000000000000000000000000_MiddleTimescaleInterval5">
            <a:extLst>
              <a:ext uri="{FF2B5EF4-FFF2-40B4-BE49-F238E27FC236}">
                <a16:creationId xmlns:a16="http://schemas.microsoft.com/office/drawing/2014/main" id="{E1B2086B-6439-8918-A165-56C4CE6124A6}"/>
              </a:ext>
            </a:extLst>
          </p:cNvPr>
          <p:cNvSpPr txBox="1"/>
          <p:nvPr>
            <p:custDataLst>
              <p:tags r:id="rId83"/>
            </p:custDataLst>
          </p:nvPr>
        </p:nvSpPr>
        <p:spPr>
          <a:xfrm>
            <a:off x="7714456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</a:p>
        </p:txBody>
      </p:sp>
      <p:sp>
        <p:nvSpPr>
          <p:cNvPr id="26" name="OTLSHAPE_TB_00000000000000000000000000000000_TimescaleInterval3">
            <a:extLst>
              <a:ext uri="{FF2B5EF4-FFF2-40B4-BE49-F238E27FC236}">
                <a16:creationId xmlns:a16="http://schemas.microsoft.com/office/drawing/2014/main" id="{E6431EB6-EBC7-F777-9438-E3993E7ECF7B}"/>
              </a:ext>
            </a:extLst>
          </p:cNvPr>
          <p:cNvSpPr txBox="1"/>
          <p:nvPr>
            <p:custDataLst>
              <p:tags r:id="rId84"/>
            </p:custDataLst>
          </p:nvPr>
        </p:nvSpPr>
        <p:spPr>
          <a:xfrm>
            <a:off x="9318632" y="214461"/>
            <a:ext cx="288541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4">
                <a:solidFill>
                  <a:schemeClr val="lt1"/>
                </a:solidFill>
                <a:latin typeface="Calibri" panose="020F0502020204030204" pitchFamily="34" charset="0"/>
              </a:rPr>
              <a:t>2025</a:t>
            </a:r>
          </a:p>
        </p:txBody>
      </p:sp>
      <p:sp>
        <p:nvSpPr>
          <p:cNvPr id="28" name="OTLSHAPE_TB_00000000000000000000000000000000_MiddleTimescaleInterval6">
            <a:extLst>
              <a:ext uri="{FF2B5EF4-FFF2-40B4-BE49-F238E27FC236}">
                <a16:creationId xmlns:a16="http://schemas.microsoft.com/office/drawing/2014/main" id="{B932C2FB-F344-D779-4056-C03E8C704D01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9318632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Q1</a:t>
            </a:r>
          </a:p>
        </p:txBody>
      </p:sp>
      <p:sp>
        <p:nvSpPr>
          <p:cNvPr id="30" name="OTLSHAPE_TB_00000000000000000000000000000000_MiddleTimescaleInterval7">
            <a:extLst>
              <a:ext uri="{FF2B5EF4-FFF2-40B4-BE49-F238E27FC236}">
                <a16:creationId xmlns:a16="http://schemas.microsoft.com/office/drawing/2014/main" id="{60DD9AD8-FD11-2DFA-1DB7-025A2175FA5A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10887934" y="406485"/>
            <a:ext cx="168316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8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</a:p>
        </p:txBody>
      </p:sp>
      <p:sp>
        <p:nvSpPr>
          <p:cNvPr id="32" name="OTLSHAPE_TB_00000000000000000000000000000000_BottomTimescaleInterval8">
            <a:extLst>
              <a:ext uri="{FF2B5EF4-FFF2-40B4-BE49-F238E27FC236}">
                <a16:creationId xmlns:a16="http://schemas.microsoft.com/office/drawing/2014/main" id="{DFAA1888-A7CF-F767-EC9D-85FC46B006E7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9318632" y="598509"/>
            <a:ext cx="190758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Jan</a:t>
            </a:r>
          </a:p>
        </p:txBody>
      </p:sp>
      <p:sp>
        <p:nvSpPr>
          <p:cNvPr id="34" name="OTLSHAPE_TB_00000000000000000000000000000000_BottomTimescaleInterval9">
            <a:extLst>
              <a:ext uri="{FF2B5EF4-FFF2-40B4-BE49-F238E27FC236}">
                <a16:creationId xmlns:a16="http://schemas.microsoft.com/office/drawing/2014/main" id="{F1FE2F1E-8E9D-43D1-A13B-57163FC55F0E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10347397" y="598509"/>
            <a:ext cx="242054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Mar</a:t>
            </a:r>
          </a:p>
        </p:txBody>
      </p:sp>
      <p:sp>
        <p:nvSpPr>
          <p:cNvPr id="458" name="OTLSHAPE_SLM_1045e762b2a34e2dac30f2bb6c271edb_Title">
            <a:extLst>
              <a:ext uri="{FF2B5EF4-FFF2-40B4-BE49-F238E27FC236}">
                <a16:creationId xmlns:a16="http://schemas.microsoft.com/office/drawing/2014/main" id="{BCF8DBDC-6763-9688-1E3F-F46CA040F6E9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8004084" y="3172079"/>
            <a:ext cx="193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4">
                <a:solidFill>
                  <a:schemeClr val="dk1"/>
                </a:solidFill>
                <a:latin typeface="Calibri" panose="020F0502020204030204" pitchFamily="34" charset="0"/>
              </a:rPr>
              <a:t>Final Budget spend report  to DOT</a:t>
            </a:r>
          </a:p>
        </p:txBody>
      </p:sp>
      <p:sp>
        <p:nvSpPr>
          <p:cNvPr id="459" name="OTLSHAPE_SLM_1045e762b2a34e2dac30f2bb6c271edb_Date">
            <a:extLst>
              <a:ext uri="{FF2B5EF4-FFF2-40B4-BE49-F238E27FC236}">
                <a16:creationId xmlns:a16="http://schemas.microsoft.com/office/drawing/2014/main" id="{F8516100-B305-45B0-D502-269D61D58C9F}"/>
              </a:ext>
            </a:extLst>
          </p:cNvPr>
          <p:cNvSpPr txBox="1"/>
          <p:nvPr>
            <p:custDataLst>
              <p:tags r:id="rId90"/>
            </p:custDataLst>
          </p:nvPr>
        </p:nvSpPr>
        <p:spPr>
          <a:xfrm>
            <a:off x="9663762" y="3342598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1100" spc="-14">
                <a:solidFill>
                  <a:schemeClr val="dk1"/>
                </a:solidFill>
                <a:latin typeface="Calibri" panose="020F0502020204030204" pitchFamily="34" charset="0"/>
              </a:rPr>
              <a:t>2/15</a:t>
            </a:r>
          </a:p>
        </p:txBody>
      </p:sp>
      <p:cxnSp>
        <p:nvCxnSpPr>
          <p:cNvPr id="13" name="OTLSHAPE_TB_00000000000000000000000000000000_MiddleSeparator1">
            <a:extLst>
              <a:ext uri="{FF2B5EF4-FFF2-40B4-BE49-F238E27FC236}">
                <a16:creationId xmlns:a16="http://schemas.microsoft.com/office/drawing/2014/main" id="{1861AFB9-A21C-EE9E-5653-48103DABFD73}"/>
              </a:ext>
            </a:extLst>
          </p:cNvPr>
          <p:cNvCxnSpPr/>
          <p:nvPr>
            <p:custDataLst>
              <p:tags r:id="rId91"/>
            </p:custDataLst>
          </p:nvPr>
        </p:nvCxnSpPr>
        <p:spPr>
          <a:xfrm>
            <a:off x="2873303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MiddleSeparator2">
            <a:extLst>
              <a:ext uri="{FF2B5EF4-FFF2-40B4-BE49-F238E27FC236}">
                <a16:creationId xmlns:a16="http://schemas.microsoft.com/office/drawing/2014/main" id="{2FDB4B67-EAB8-7AA7-2DA5-DB6B337A8BB8}"/>
              </a:ext>
            </a:extLst>
          </p:cNvPr>
          <p:cNvCxnSpPr/>
          <p:nvPr>
            <p:custDataLst>
              <p:tags r:id="rId92"/>
            </p:custDataLst>
          </p:nvPr>
        </p:nvCxnSpPr>
        <p:spPr>
          <a:xfrm>
            <a:off x="4460042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MiddleSeparator3">
            <a:extLst>
              <a:ext uri="{FF2B5EF4-FFF2-40B4-BE49-F238E27FC236}">
                <a16:creationId xmlns:a16="http://schemas.microsoft.com/office/drawing/2014/main" id="{FBA35CC0-CADF-278C-0256-BCA56C181033}"/>
              </a:ext>
            </a:extLst>
          </p:cNvPr>
          <p:cNvCxnSpPr/>
          <p:nvPr>
            <p:custDataLst>
              <p:tags r:id="rId93"/>
            </p:custDataLst>
          </p:nvPr>
        </p:nvCxnSpPr>
        <p:spPr>
          <a:xfrm>
            <a:off x="6046781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OTLSHAPE_TB_00000000000000000000000000000000_BottomSeparator1">
            <a:extLst>
              <a:ext uri="{FF2B5EF4-FFF2-40B4-BE49-F238E27FC236}">
                <a16:creationId xmlns:a16="http://schemas.microsoft.com/office/drawing/2014/main" id="{A7E60AA2-6078-80D1-53E2-D08E45F89182}"/>
              </a:ext>
            </a:extLst>
          </p:cNvPr>
          <p:cNvCxnSpPr/>
          <p:nvPr>
            <p:custDataLst>
              <p:tags r:id="rId94"/>
            </p:custDataLst>
          </p:nvPr>
        </p:nvCxnSpPr>
        <p:spPr>
          <a:xfrm>
            <a:off x="2873303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OTLSHAPE_TB_00000000000000000000000000000000_BottomSeparator2">
            <a:extLst>
              <a:ext uri="{FF2B5EF4-FFF2-40B4-BE49-F238E27FC236}">
                <a16:creationId xmlns:a16="http://schemas.microsoft.com/office/drawing/2014/main" id="{D9ED62D8-57FA-EC60-0D99-3DE3FA6E58D9}"/>
              </a:ext>
            </a:extLst>
          </p:cNvPr>
          <p:cNvCxnSpPr/>
          <p:nvPr>
            <p:custDataLst>
              <p:tags r:id="rId95"/>
            </p:custDataLst>
          </p:nvPr>
        </p:nvCxnSpPr>
        <p:spPr>
          <a:xfrm>
            <a:off x="3919505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OTLSHAPE_TB_00000000000000000000000000000000_BottomSeparator3">
            <a:extLst>
              <a:ext uri="{FF2B5EF4-FFF2-40B4-BE49-F238E27FC236}">
                <a16:creationId xmlns:a16="http://schemas.microsoft.com/office/drawing/2014/main" id="{2A9D3F24-3589-8CAB-DB6E-CEDA8B5B5E0B}"/>
              </a:ext>
            </a:extLst>
          </p:cNvPr>
          <p:cNvCxnSpPr/>
          <p:nvPr>
            <p:custDataLst>
              <p:tags r:id="rId96"/>
            </p:custDataLst>
          </p:nvPr>
        </p:nvCxnSpPr>
        <p:spPr>
          <a:xfrm>
            <a:off x="4983143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OTLSHAPE_TB_00000000000000000000000000000000_BottomSeparator4">
            <a:extLst>
              <a:ext uri="{FF2B5EF4-FFF2-40B4-BE49-F238E27FC236}">
                <a16:creationId xmlns:a16="http://schemas.microsoft.com/office/drawing/2014/main" id="{34E01E52-CE44-6C5D-D11A-6A74746EF932}"/>
              </a:ext>
            </a:extLst>
          </p:cNvPr>
          <p:cNvCxnSpPr/>
          <p:nvPr>
            <p:custDataLst>
              <p:tags r:id="rId97"/>
            </p:custDataLst>
          </p:nvPr>
        </p:nvCxnSpPr>
        <p:spPr>
          <a:xfrm>
            <a:off x="6046781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OTLSHAPE_TB_00000000000000000000000000000000_BottomSeparator5">
            <a:extLst>
              <a:ext uri="{FF2B5EF4-FFF2-40B4-BE49-F238E27FC236}">
                <a16:creationId xmlns:a16="http://schemas.microsoft.com/office/drawing/2014/main" id="{4B1614CA-1024-5D90-C654-8A4F57CC96B8}"/>
              </a:ext>
            </a:extLst>
          </p:cNvPr>
          <p:cNvCxnSpPr/>
          <p:nvPr>
            <p:custDataLst>
              <p:tags r:id="rId98"/>
            </p:custDataLst>
          </p:nvPr>
        </p:nvCxnSpPr>
        <p:spPr>
          <a:xfrm>
            <a:off x="7127856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OTLSHAPE_TB_00000000000000000000000000000000_BottomSeparator6">
            <a:extLst>
              <a:ext uri="{FF2B5EF4-FFF2-40B4-BE49-F238E27FC236}">
                <a16:creationId xmlns:a16="http://schemas.microsoft.com/office/drawing/2014/main" id="{93A53DF8-76F1-4D59-0633-0E841E0BC305}"/>
              </a:ext>
            </a:extLst>
          </p:cNvPr>
          <p:cNvCxnSpPr/>
          <p:nvPr>
            <p:custDataLst>
              <p:tags r:id="rId99"/>
            </p:custDataLst>
          </p:nvPr>
        </p:nvCxnSpPr>
        <p:spPr>
          <a:xfrm>
            <a:off x="8191494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OTLSHAPE_TB_00000000000000000000000000000000_Separator1">
            <a:extLst>
              <a:ext uri="{FF2B5EF4-FFF2-40B4-BE49-F238E27FC236}">
                <a16:creationId xmlns:a16="http://schemas.microsoft.com/office/drawing/2014/main" id="{0DFA1FE7-57B8-42F2-BEDB-F4420253BD9F}"/>
              </a:ext>
            </a:extLst>
          </p:cNvPr>
          <p:cNvCxnSpPr/>
          <p:nvPr>
            <p:custDataLst>
              <p:tags r:id="rId100"/>
            </p:custDataLst>
          </p:nvPr>
        </p:nvCxnSpPr>
        <p:spPr>
          <a:xfrm>
            <a:off x="2873303" y="2082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OTLSHAPE_TB_00000000000000000000000000000000_MiddleSeparator4">
            <a:extLst>
              <a:ext uri="{FF2B5EF4-FFF2-40B4-BE49-F238E27FC236}">
                <a16:creationId xmlns:a16="http://schemas.microsoft.com/office/drawing/2014/main" id="{C84B9DB3-B186-534A-8A7E-C01C5C67034C}"/>
              </a:ext>
            </a:extLst>
          </p:cNvPr>
          <p:cNvCxnSpPr/>
          <p:nvPr>
            <p:custDataLst>
              <p:tags r:id="rId101"/>
            </p:custDataLst>
          </p:nvPr>
        </p:nvCxnSpPr>
        <p:spPr>
          <a:xfrm>
            <a:off x="7650956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2">
            <a:extLst>
              <a:ext uri="{FF2B5EF4-FFF2-40B4-BE49-F238E27FC236}">
                <a16:creationId xmlns:a16="http://schemas.microsoft.com/office/drawing/2014/main" id="{77D8333E-3178-AB65-E9B2-0D188BF48B29}"/>
              </a:ext>
            </a:extLst>
          </p:cNvPr>
          <p:cNvCxnSpPr/>
          <p:nvPr>
            <p:custDataLst>
              <p:tags r:id="rId102"/>
            </p:custDataLst>
          </p:nvPr>
        </p:nvCxnSpPr>
        <p:spPr>
          <a:xfrm>
            <a:off x="9255132" y="208280"/>
            <a:ext cx="0" cy="182880"/>
          </a:xfrm>
          <a:prstGeom prst="line">
            <a:avLst/>
          </a:prstGeom>
          <a:ln w="4763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OTLSHAPE_TB_00000000000000000000000000000000_MiddleSeparator5">
            <a:extLst>
              <a:ext uri="{FF2B5EF4-FFF2-40B4-BE49-F238E27FC236}">
                <a16:creationId xmlns:a16="http://schemas.microsoft.com/office/drawing/2014/main" id="{DBDF1E48-3569-F0D5-DAEE-283596679232}"/>
              </a:ext>
            </a:extLst>
          </p:cNvPr>
          <p:cNvCxnSpPr/>
          <p:nvPr>
            <p:custDataLst>
              <p:tags r:id="rId103"/>
            </p:custDataLst>
          </p:nvPr>
        </p:nvCxnSpPr>
        <p:spPr>
          <a:xfrm>
            <a:off x="9255132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OTLSHAPE_TB_00000000000000000000000000000000_MiddleSeparator6">
            <a:extLst>
              <a:ext uri="{FF2B5EF4-FFF2-40B4-BE49-F238E27FC236}">
                <a16:creationId xmlns:a16="http://schemas.microsoft.com/office/drawing/2014/main" id="{4270AD36-E0A8-D064-FB6C-17126A164EEA}"/>
              </a:ext>
            </a:extLst>
          </p:cNvPr>
          <p:cNvCxnSpPr/>
          <p:nvPr>
            <p:custDataLst>
              <p:tags r:id="rId104"/>
            </p:custDataLst>
          </p:nvPr>
        </p:nvCxnSpPr>
        <p:spPr>
          <a:xfrm>
            <a:off x="10824434" y="400304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OTLSHAPE_TB_00000000000000000000000000000000_BottomSeparator7">
            <a:extLst>
              <a:ext uri="{FF2B5EF4-FFF2-40B4-BE49-F238E27FC236}">
                <a16:creationId xmlns:a16="http://schemas.microsoft.com/office/drawing/2014/main" id="{84774254-D4E9-08EB-5EE1-81CD8CFF6ABB}"/>
              </a:ext>
            </a:extLst>
          </p:cNvPr>
          <p:cNvCxnSpPr/>
          <p:nvPr>
            <p:custDataLst>
              <p:tags r:id="rId105"/>
            </p:custDataLst>
          </p:nvPr>
        </p:nvCxnSpPr>
        <p:spPr>
          <a:xfrm>
            <a:off x="9255132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OTLSHAPE_TB_00000000000000000000000000000000_BottomSeparator8">
            <a:extLst>
              <a:ext uri="{FF2B5EF4-FFF2-40B4-BE49-F238E27FC236}">
                <a16:creationId xmlns:a16="http://schemas.microsoft.com/office/drawing/2014/main" id="{BED00346-ADB2-45B5-D52E-74C9087F2545}"/>
              </a:ext>
            </a:extLst>
          </p:cNvPr>
          <p:cNvCxnSpPr/>
          <p:nvPr>
            <p:custDataLst>
              <p:tags r:id="rId106"/>
            </p:custDataLst>
          </p:nvPr>
        </p:nvCxnSpPr>
        <p:spPr>
          <a:xfrm>
            <a:off x="10283896" y="592328"/>
            <a:ext cx="0" cy="182880"/>
          </a:xfrm>
          <a:prstGeom prst="line">
            <a:avLst/>
          </a:prstGeom>
          <a:ln w="4763" cap="flat" cmpd="sng" algn="ctr">
            <a:solidFill>
              <a:schemeClr val="dk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583316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3siJGlkIjoiNCIsIl90YXNrcyI6W10sIl9taWxlc3RvbmVzIjpbeyIkaWQiOiI1IiwiSWQiOiJiOWQwYmI0Ni1mNzcxLTQ1MzktOWJhYy1iNmE1NmYwMGM4OGQiLCJJbmRleCI6MSwiR3JvdXBJZCI6bnVsbCwiVGl0bGUiOiJRdHJseSBSZXBvcnQgMSIsIkRhdGVUaW1lIjoiMjAyMy0xMi0zMVQyMzo1OTowMCIsIlBlcmNlbnRhZ2VDb21wbGV0ZSI6bnVsbCwiTm90ZSI6bnVsbCwiU3R5bGUiOnsiJGlkIjoiNiIsIlRpdGxlUG9zaXRpb24iOiJMZWZ0IiwiRGF0ZVBvc2l0aW9uIjoiUmlnaHQiLCJTaGFwZVR5cGUiOjEsIlNoYXBlU2l6ZSI6MCwiU3BhY2luZyI6NSwiU2hhcGVTdHlsZSI6eyIkaWQiOiI3IiwiTWFyZ2luIjp7IiRpZCI6IjgiLCJUb3AiOjAuMCwiTGVmdCI6MC4wLCJSaWdodCI6MC4wLCJCb3R0b20iOjAuMH0sIlBhZGRpbmciOnsiJGlkIjoiOSIsIlRvcCI6MC4wLCJMZWZ0IjowLjAsIlJpZ2h0IjowLjAsIkJvdHRvbSI6MC4wfSwiQmFja2dyb3VuZCI6eyIkaWQiOiIxMCIsIkNvbG9yIjp7IiRpZCI6IjExIiwiQSI6MjU1LCJSIjoyNiwiRyI6MTcwLCJCIjo2Nn19LCJJc1Zpc2libGUiOnRydWUsIldpZHRoIjoxMi4wLCJIZWlnaHQiOjE0LjAsIkJvcmRlclN0eWxlIjp7IiRpZCI6IjEyIiwiTGluZUNvbG9yIjp7IiRpZCI6IjEzIiwiJHR5cGUiOiJOTFJFLkNvbW1vbi5Eb20uU29saWRDb2xvckJydXNoLCBOTFJFLkNvbW1vbiIsIkNvbG9yIjp7IiRpZCI6IjE0IiwiQSI6MjU1LCJSIjoyNTUsIkciOjAsIkIiOjB9fSwiTGluZVdlaWdodCI6MC4wLCJMaW5lVHlwZSI6MCwiUGFyZW50U3R5bGUiOm51bGx9LCJQYXJlbnRTdHlsZSI6bnVsbH0sIlRpdGxlU3R5bGUiOnsiJGlkIjoiMTUiLCJGb250U2V0dGluZ3MiOnsiJGlkIjoiMTYiLCJGb250U2l6ZSI6MTEsIkZvbnROYW1lIjoiQ2FsaWJyaSIsIklzQm9sZCI6ZmFsc2UsIklzSXRhbGljIjpmYWxzZSwiSXNVbmRlcmxpbmVkIjpmYWxzZSwiUGFyZW50U3R5bGUiOm51bGx9LCJBdXRvU2l6ZSI6MCwiRm9yZWdyb3VuZCI6eyIkaWQiOiIxNyIsIkNvbG9yIjp7IiRpZCI6IjE4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E5IiwiVG9wIjowLjAsIkxlZnQiOjAuMCwiUmlnaHQiOjAuMCwiQm90dG9tIjowLjB9LCJQYWRkaW5nIjp7IiRpZCI6IjIwIiwiVG9wIjowLjAsIkxlZnQiOjAuMCwiUmlnaHQiOjAuMCwiQm90dG9tIjowLjB9LCJCYWNrZ3JvdW5kIjp7IiRpZCI6IjIxIiwiQ29sb3IiOnsiJGlkIjoiMjIiLCJBIjowLCJSIjoyNTUsIkciOjI1NSwiQiI6MjU1fX0sIklzVmlzaWJsZSI6dHJ1ZSwiV2lkdGgiOjAuMCwiSGVpZ2h0IjowLjAsIkJvcmRlclN0eWxlIjpudWxsLCJQYXJlbnRTdHlsZSI6bnVsbH0sIkRhdGVTdHlsZSI6eyIkaWQiOiIyMyIsIkZvbnRTZXR0aW5ncyI6eyIkaWQiOiIyNCIsIkZvbnRTaXplIjoxMSwiRm9udE5hbWUiOiJDYWxpYnJpIiwiSXNCb2xkIjpmYWxzZSwiSXNJdGFsaWMiOmZhbHNlLCJJc1VuZGVybGluZWQiOmZhbHNlLCJQYXJlbnRTdHlsZSI6bnVsbH0sIkF1dG9TaXplIjowLCJGb3JlZ3JvdW5kIjp7IiRpZCI6IjI1IiwiQ29sb3IiOnsiJGlkIjoiMjY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jciLCJUb3AiOjAuMCwiTGVmdCI6MC4wLCJSaWdodCI6MC4wLCJCb3R0b20iOjAuMH0sIlBhZGRpbmciOnsiJGlkIjoiMjgiLCJUb3AiOjAuMCwiTGVmdCI6MC4wLCJSaWdodCI6MC4wLCJCb3R0b20iOjAuMH0sIkJhY2tncm91bmQiOnsiJGlkIjoiMjkiLCJDb2xvciI6eyIkaWQiOiIzMCIsIkEiOjAsIlIiOjI1NSwiRyI6MjU1LCJCIjoyNTV9fSwiSXNWaXNpYmxlIjp0cnVlLCJXaWR0aCI6MC4wLCJIZWlnaHQiOjAuMCwiQm9yZGVyU3R5bGUiOm51bGwsIlBhcmVudFN0eWxlIjpudWxsfSwiRGF0ZUZvcm1hdCI6eyIkaWQiOiIzMSIsIkZvcm1hdFN0cmluZyI6Ik0vZCIsIlNlcGFyYXRvciI6Ii8iLCJVc2VJbnRlcm5hdGlvbmFsRGF0ZUZvcm1hdCI6ZmFsc2UsIkRhdGVJc1Zpc2libGUiOnRydWUsIlRpbWVJc1Zpc2libGUiOmZhbHNlLCJIb3VyRGlnaXRzIjoxLCJBbVBtRGVzaWduYXRvciI6MiwiVHJpbTAwTWludXRlcyI6ZmFsc2UsIkxhc3RLbm93blZpc2liaWxpdHlTdGF0ZSI6eyIkaWQiOiIzMiIsIkRhdGVQYXJ0SXNWaXNpYmxlIjp0cnVlLCJUaW1lUGFydElzVmlzaWJsZSI6ZmFsc2V9fSwiV2Vla051bWJlcmluZyI6eyIkaWQiOiIzMy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zNCIsIl90YXNrcyI6W10sIl9taWxlc3RvbmVzIjpbeyIkaWQiOiIzNSIsIklkIjoiNGQ2MjM2Y2EtMDhjZC00NDI0LWIyY2ItM2IxZWE2NTM5MWI1IiwiSW5kZXgiOjIsIkdyb3VwSWQiOm51bGwsIlRpdGxlIjoiRGF0YSBNYW5hZ21lbnQgUGxhbiIsIkRhdGVUaW1lIjoiMjAyNC0wMy0yNVQyMzo1OTowMCIsIlBlcmNlbnRhZ2VDb21wbGV0ZSI6bnVsbCwiTm90ZSI6bnVsbCwiU3R5bGUiOnsiJGlkIjoiMzYiLCJUaXRsZVBvc2l0aW9uIjoiTGVmdCIsIkRhdGVQb3NpdGlvbiI6IlJpZ2h0IiwiU2hhcGVUeXBlIjoxLCJTaGFwZVNpemUiOjAsIlNwYWNpbmciOjUsIlNoYXBlU3R5bGUiOnsiJGlkIjoiMzciLCJNYXJnaW4iOnsiJHJlZiI6IjgifSwiUGFkZGluZyI6eyIkcmVmIjoiOSJ9LCJCYWNrZ3JvdW5kIjp7IiRpZCI6IjM4IiwiQ29sb3IiOnsiJGlkIjoiMzkiLCJBIjoyNTUsIlIiOjI2LCJHIjoxNzAsIkIiOjY2fX0sIklzVmlzaWJsZSI6dHJ1ZSwiV2lkdGgiOjEyLjAsIkhlaWdodCI6MTQuMCwiQm9yZGVyU3R5bGUiOnsiJGlkIjoiNDAiLCJMaW5lQ29sb3IiOnsiJHJlZiI6IjEzIn0sIkxpbmVXZWlnaHQiOjAuMCwiTGluZVR5cGUiOjAsIlBhcmVudFN0eWxlIjpudWxsfSwiUGFyZW50U3R5bGUiOm51bGx9LCJUaXRsZVN0eWxlIjp7IiRpZCI6IjQxIiwiRm9udFNldHRpbmdzIjp7IiRpZCI6IjQyIiwiRm9udFNpemUiOjExLCJGb250TmFtZSI6IkNhbGlicmkiLCJJc0JvbGQiOmZhbHNlLCJJc0l0YWxpYyI6ZmFsc2UsIklzVW5kZXJsaW5lZCI6ZmFsc2UsIlBhcmVudFN0eWxlIjpudWxsfSwiQXV0b1NpemUiOjAsIkZvcmVncm91bmQiOnsiJGlkIjoiNDMiLCJDb2xvciI6eyIkaWQiOiI0NC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kifSwiUGFkZGluZyI6eyIkcmVmIjoiMjAifSwiQmFja2dyb3VuZCI6eyIkaWQiOiI0NSIsIkNvbG9yIjp7IiRpZCI6IjQ2IiwiQSI6MCwiUiI6MjU1LCJHIjoyNTUsIkIiOjI1NX19LCJJc1Zpc2libGUiOnRydWUsIldpZHRoIjowLjAsIkhlaWdodCI6MC4wLCJCb3JkZXJTdHlsZSI6bnVsbCwiUGFyZW50U3R5bGUiOm51bGx9LCJEYXRlU3R5bGUiOnsiJGlkIjoiNDciLCJGb250U2V0dGluZ3MiOnsiJGlkIjoiNDgiLCJGb250U2l6ZSI6MTEsIkZvbnROYW1lIjoiQ2FsaWJyaSIsIklzQm9sZCI6ZmFsc2UsIklzSXRhbGljIjpmYWxzZSwiSXNVbmRlcmxpbmVkIjpmYWxzZSwiUGFyZW50U3R5bGUiOm51bGx9LCJBdXRvU2l6ZSI6MCwiRm9yZWdyb3VuZCI6eyIkaWQiOiI0OSIsIkNvbG9yIjp7IiRpZCI6IjUw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yNyJ9LCJQYWRkaW5nIjp7IiRyZWYiOiIyOCJ9LCJCYWNrZ3JvdW5kIjp7IiRpZCI6IjUxIiwiQ29sb3IiOnsiJGlkIjoiNTIiLCJBIjowLCJSIjoyNTUsIkciOjI1NSwiQiI6MjU1fX0sIklzVmlzaWJsZSI6dHJ1ZSwiV2lkdGgiOjAuMCwiSGVpZ2h0IjowLjAsIkJvcmRlclN0eWxlIjpudWxsLCJQYXJlbnRTdHlsZSI6bnVsbH0sIkRhdGVGb3JtYXQiOnsiJHJlZiI6IjMxIn0sIldlZWtOdW1iZXJpbmciOnsiJGlkIjoiNTM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NTQiLCJfdGFza3MiOlt7IiRpZCI6IjU1IiwiX2F0dGFjaGVkTWlsZXN0b25lcyI6W10sIlRhc2tEZWZpbml0aW9uIjp7IiRpZCI6IjU2IiwiR3JvdXBOYW1lIjpudWxsLCJTdGFydERhdGUiOiIyMDI0LTAzLTMxVDIzOjU5OjAwWiIsIkVuZERhdGUiOiIyMDIzLTA0LTA5VDIzOjU5OjAwWiIsIlBlcmNlbnRhZ2VDb21wbGV0ZSI6bnVsbCwiU3R5bGUiOnsiJGlkIjoiNTciLCJTaGFwZSI6MiwiU2hhcGVUaGlja25lc3MiOjAsIkR1cmF0aW9uRm9ybWF0IjowLCJJbmNsdWRlTm9uV29ya2luZ0RheXNJbkR1cmF0aW9uIjpmYWxzZSwiUGVyY2VudGFnZUNvbXBsZXRlU3R5bGUiOnsiJGlkIjoiNTgiLCJGb250U2V0dGluZ3MiOnsiJGlkIjoiNTkiLCJGb250U2l6ZSI6MTAsIkZvbnROYW1lIjoiQ2FsaWJyaSIsIklzQm9sZCI6ZmFsc2UsIklzSXRhbGljIjpmYWxzZSwiSXNVbmRlcmxpbmVkIjpmYWxzZSwiUGFyZW50U3R5bGUiOm51bGx9LCJBdXRvU2l6ZSI6MCwiRm9yZWdyb3VuZCI6eyIkaWQiOiI2MCIsIkNvbG9yIjp7IiRpZCI6IjY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2MiIsIlRvcCI6MC4wLCJMZWZ0IjowLjAsIlJpZ2h0IjowLjAsIkJvdHRvbSI6MC4wfSwiUGFkZGluZyI6eyIkaWQiOiI2MyIsIlRvcCI6MC4wLCJMZWZ0IjowLjAsIlJpZ2h0IjowLjAsIkJvdHRvbSI6MC4wfSwiQmFja2dyb3VuZCI6eyIkaWQiOiI2NCIsIkNvbG9yIjp7IiRpZCI6IjY1IiwiQSI6ODksIlIiOjAsIkciOjAsIkIiOjB9fSwiSXNWaXNpYmxlIjp0cnVlLCJXaWR0aCI6MC4wLCJIZWlnaHQiOjAuMCwiQm9yZGVyU3R5bGUiOnsiJGlkIjoiNjYiLCJMaW5lQ29sb3IiOm51bGwsIkxpbmVXZWlnaHQiOjAuMCwiTGluZVR5cGUiOjAsIlBhcmVudFN0eWxlIjpudWxsfSwiUGFyZW50U3R5bGUiOm51bGx9LCJEdXJhdGlvblN0eWxlIjp7IiRpZCI6IjY3IiwiRm9udFNldHRpbmdzIjp7IiRpZCI6IjY4IiwiRm9udFNpemUiOjExLCJGb250TmFtZSI6IkNhbGlicmkiLCJJc0JvbGQiOmZhbHNlLCJJc0l0YWxpYyI6ZmFsc2UsIklzVW5kZXJsaW5lZCI6ZmFsc2UsIlBhcmVudFN0eWxlIjpudWxsfSwiQXV0b1NpemUiOjAsIkZvcmVncm91bmQiOnsiJGlkIjoiNjkiLCJDb2xvciI6eyIkaWQiOiI3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3MSIsIlRvcCI6MC4wLCJMZWZ0IjowLjAsIlJpZ2h0IjowLjAsIkJvdHRvbSI6MC4wfSwiUGFkZGluZyI6eyIkaWQiOiI3MiIsIlRvcCI6MC4wLCJMZWZ0IjowLjAsIlJpZ2h0IjowLjAsIkJvdHRvbSI6MC4wfSwiQmFja2dyb3VuZCI6eyIkaWQiOiI3MyIsIkNvbG9yIjp7IiRpZCI6Ijc0IiwiQSI6MCwiUiI6MCwiRyI6MCwiQiI6MH19LCJJc1Zpc2libGUiOnRydWUsIldpZHRoIjowLjAsIkhlaWdodCI6MC4wLCJCb3JkZXJTdHlsZSI6eyIkaWQiOiI3NSIsIkxpbmVDb2xvciI6bnVsbCwiTGluZVdlaWdodCI6MC4wLCJMaW5lVHlwZSI6MCwiUGFyZW50U3R5bGUiOm51bGx9LCJQYXJlbnRTdHlsZSI6bnVsbH0sIkhvcml6b250YWxDb25uZWN0b3JTdHlsZSI6eyIkaWQiOiI3NiIsIkxpbmVDb2xvciI6eyIkaWQiOiI3NyIsIiR0eXBlIjoiTkxSRS5Db21tb24uRG9tLlNvbGlkQ29sb3JCcnVzaCwgTkxSRS5Db21tb24iLCJDb2xvciI6eyIkaWQiOiI3OCIsIkEiOjI1NSwiUiI6MjA0LCJHIjoyMDQsIkIiOjIwNH19LCJMaW5lV2VpZ2h0IjoxLjAsIkxpbmVUeXBlIjowLCJQYXJlbnRTdHlsZSI6bnVsbH0sIlZlcnRpY2FsQ29ubmVjdG9yU3R5bGUiOnsiJGlkIjoiNzkiLCJMaW5lQ29sb3IiOnsiJGlkIjoiODAiLCIkdHlwZSI6Ik5MUkUuQ29tbW9uLkRvbS5Tb2xpZENvbG9yQnJ1c2gsIE5MUkUuQ29tbW9uIiwiQ29sb3IiOnsiJGlkIjoiODEiLCJBIjoyNTUsIlIiOjIwNCwiRyI6MjA0LCJCIjoyMDR9fSwiTGluZVdlaWdodCI6MC4wLCJMaW5lVHlwZSI6MCwiUGFyZW50U3R5bGUiOm51bGx9LCJNYXJnaW4iOm51bGwsIlN0YXJ0RGF0ZVBvc2l0aW9uIjoyLCJFbmREYXRlUG9zaXRpb24iOjIsIkRhdGVJc1Zpc2libGUiOnRydWUsIlRpdGxlUG9zaXRpb24iOjMsIkR1cmF0aW9uUG9zaXRpb24iOjYsIlBlcmNlbnRhZ2VDb21wbGV0ZWRQb3NpdGlvbiI6NiwiU3BhY2luZyI6MywiSXNCZWxvd1RpbWViYW5kIjp0cnVlLCJQZXJjZW50YWdlQ29tcGxldGVTaGFwZU9wYWNpdHkiOjM1LCJTaGFwZVN0eWxlIjp7IiRpZCI6IjgyIiwiTWFyZ2luIjp7IiRpZCI6IjgzIiwiVG9wIjowLjAsIkxlZnQiOjQuMCwiUmlnaHQiOjQuMCwiQm90dG9tIjowLjB9LCJQYWRkaW5nIjp7IiRpZCI6Ijg0IiwiVG9wIjowLjAsIkxlZnQiOjAuMCwiUmlnaHQiOjAuMCwiQm90dG9tIjowLjB9LCJCYWNrZ3JvdW5kIjp7IiRpZCI6Ijg1IiwiQ29sb3IiOnsiJGlkIjoiODYiLCJBIjoyNTUsIlIiOjI1NSwiRyI6MjU1LCJCIjoyNTV9fSwiSXNWaXNpYmxlIjp0cnVlLCJXaWR0aCI6MC4wLCJIZWlnaHQiOjEwLjAsIkJvcmRlclN0eWxlIjp7IiRpZCI6Ijg3IiwiTGluZUNvbG9yIjp7IiRpZCI6Ijg4IiwiJHR5cGUiOiJOTFJFLkNvbW1vbi5Eb20uU29saWRDb2xvckJydXNoLCBOTFJFLkNvbW1vbiIsIkNvbG9yIjp7IiRpZCI6Ijg5IiwiQSI6MjU1LCJSIjowLCJHIjowLCJCIjowfX0sIkxpbmVXZWlnaHQiOjIuMCwiTGluZVR5cGUiOjAsIlBhcmVudFN0eWxlIjpudWxsfSwiUGFyZW50U3R5bGUiOm51bGx9LCJUaXRsZVN0eWxlIjp7IiRpZCI6IjkwIiwiRm9udFNldHRpbmdzIjp7IiRpZCI6IjkxIiwiRm9udFNpemUiOjExLCJGb250TmFtZSI6IkNhbGlicmkiLCJJc0JvbGQiOmZhbHNlLCJJc0l0YWxpYyI6ZmFsc2UsIklzVW5kZXJsaW5lZCI6ZmFsc2UsIlBhcmVudFN0eWxlIjpudWxsfSwiQXV0b1NpemUiOjAsIkZvcmVncm91bmQiOnsiJGlkIjoiOTIiLCJDb2xvciI6eyIkaWQiOiI5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5NCIsIlRvcCI6MC4wLCJMZWZ0IjowLjAsIlJpZ2h0IjowLjAsIkJvdHRvbSI6MC4wfSwiUGFkZGluZyI6eyIkaWQiOiI5NSIsIlRvcCI6MC4wLCJMZWZ0IjowLjAsIlJpZ2h0IjowLjAsIkJvdHRvbSI6MC4wfSwiQmFja2dyb3VuZCI6eyIkaWQiOiI5NiIsIkNvbG9yIjp7IiRpZCI6Ijk3IiwiQSI6MCwiUiI6MjU1LCJHIjoyNTUsIkIiOjI1NX19LCJJc1Zpc2libGUiOnRydWUsIldpZHRoIjowLjAsIkhlaWdodCI6MC4wLCJCb3JkZXJTdHlsZSI6eyIkaWQiOiI5OCIsIkxpbmVDb2xvciI6bnVsbCwiTGluZVdlaWdodCI6MC4wLCJMaW5lVHlwZSI6MCwiUGFyZW50U3R5bGUiOm51bGx9LCJQYXJlbnRTdHlsZSI6bnVsbH0sIkRhdGVTdHlsZSI6eyIkaWQiOiI5OSIsIkZvbnRTZXR0aW5ncyI6eyIkaWQiOiIxMDAiLCJGb250U2l6ZSI6MTAsIkZvbnROYW1lIjoiQ2FsaWJyaSIsIklzQm9sZCI6ZmFsc2UsIklzSXRhbGljIjpmYWxzZSwiSXNVbmRlcmxpbmVkIjpmYWxzZSwiUGFyZW50U3R5bGUiOm51bGx9LCJBdXRvU2l6ZSI6MCwiRm9yZWdyb3VuZCI6eyIkaWQiOiIxMDEiLCJDb2xvciI6eyIkaWQiOiIxMDI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AzIiwiVG9wIjowLjAsIkxlZnQiOjAuMCwiUmlnaHQiOjAuMCwiQm90dG9tIjowLjB9LCJQYWRkaW5nIjp7IiRpZCI6IjEwNCIsIlRvcCI6MC4wLCJMZWZ0IjowLjAsIlJpZ2h0IjowLjAsIkJvdHRvbSI6MC4wfSwiQmFja2dyb3VuZCI6eyIkaWQiOiIxMDUiLCJDb2xvciI6eyIkaWQiOiIxMDYiLCJBIjowLCJSIjoyNTUsIkciOjI1NSwiQiI6MjU1fX0sIklzVmlzaWJsZSI6dHJ1ZSwiV2lkdGgiOjAuMCwiSGVpZ2h0IjowLjAsIkJvcmRlclN0eWxlIjp7IiRpZCI6IjEwNyIsIkxpbmVDb2xvciI6bnVsbCwiTGluZVdlaWdodCI6MC4wLCJMaW5lVHlwZSI6MCwiUGFyZW50U3R5bGUiOm51bGx9LCJQYXJlbnRTdHlsZSI6bnVsbH0sIkRhdGVGb3JtYXQiOnsiJGlkIjoiMTA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wOSIsIkZvcm1hdCI6MCwiSXNWaXNpYmxlIjpmYWxzZSwiTGFzdEtub3duVmlzaWJpbGl0eVN0YXRlIjpmYWxzZX0sIklzVmlzaWJsZSI6dHJ1ZSwiUGFyZW50U3R5bGUiOm51bGx9LCJJbmRleCI6MywiU21hcnREdXJhdGlvbkFjdGl2YXRlZCI6ZmFsc2UsIkRhdGVGb3JtYXQiOnsiJHJlZiI6IjEwOCJ9LCJXZWVrTnVtYmVyaW5nIjp7IiRpZCI6IjExMCIsIkZvcm1hdCI6MCwiSXNWaXNpYmxlIjpmYWxzZSwiTGFzdEtub3duVmlzaWJpbGl0eVN0YXRlIjpmYWxzZX0sIklkIjoiZTY2MjAyYWMtYjJkOC00YmUyLTg5OTgtODI1MzVhMTEwYWY4IiwiSW1wb3J0SWQiOm51bGwsIlRpdGxlIjoiRHJhZnQmUmV2aWV3IFF0cjIiLCJOb3RlIjpudWxsLCJIeXBlcmxpbmsiOnsiJGlkIjoiMTExIiwiQWRkcmVzcyI6IiIsIlN1YkFkZHJlc3MiOiIifSwiSXNDaGFuZ2VkIjpmYWxzZSwiSXNOZXciOmZhbHNlfX1dLCJfbWlsZXN0b25lcyI6W10sIklkIjoiMDAwMDAwMDAtMDAwMC0wMDAwLTAwMDAtMDAwMDAwMDAwMDAwIiwiSXNTaW5nbGVJdGVtUm93Ijp0cnVlfSx7IiRpZCI6IjExMiIsIl90YXNrcyI6W10sIl9taWxlc3RvbmVzIjpbeyIkaWQiOiIxMTMiLCJJZCI6IjI3MzE1NGU5LWQxZjUtNGIxZS04NjQ1LTVjN2I0NWRmNjBiYiIsIkluZGV4Ijo0LCJHcm91cElkIjpudWxsLCJUaXRsZSI6IlF0cmx5IFJlcG9ydCAyIiwiRGF0ZVRpbWUiOiIyMDI0LTA0LTE1VDIzOjU5OjAwIiwiUGVyY2VudGFnZUNvbXBsZXRlIjpudWxsLCJOb3RlIjpudWxsLCJTdHlsZSI6eyIkaWQiOiIxMTQiLCJUaXRsZVBvc2l0aW9uIjoiTGVmdCIsIkRhdGVQb3NpdGlvbiI6IlJpZ2h0IiwiU2hhcGVUeXBlIjoxLCJTaGFwZVNpemUiOjAsIlNwYWNpbmciOjUsIlNoYXBlU3R5bGUiOnsiJGlkIjoiMTE1IiwiTWFyZ2luIjp7IiRyZWYiOiI4In0sIlBhZGRpbmciOnsiJHJlZiI6IjkifSwiQmFja2dyb3VuZCI6eyIkaWQiOiIxMTYiLCJDb2xvciI6eyIkaWQiOiIxMTciLCJBIjoyNTUsIlIiOjAsIkciOjAsIkIiOjB9fSwiSXNWaXNpYmxlIjp0cnVlLCJXaWR0aCI6MTIuMCwiSGVpZ2h0IjoxNC4wLCJCb3JkZXJTdHlsZSI6eyIkaWQiOiIxMTgiLCJMaW5lQ29sb3IiOnsiJHJlZiI6IjEzIn0sIkxpbmVXZWlnaHQiOjAuMCwiTGluZVR5cGUiOjAsIlBhcmVudFN0eWxlIjpudWxsfSwiUGFyZW50U3R5bGUiOm51bGx9LCJUaXRsZVN0eWxlIjp7IiRpZCI6IjExOSIsIkZvbnRTZXR0aW5ncyI6eyIkaWQiOiIxMjAiLCJGb250U2l6ZSI6MTEsIkZvbnROYW1lIjoiQ2FsaWJyaSIsIklzQm9sZCI6ZmFsc2UsIklzSXRhbGljIjpmYWxzZSwiSXNVbmRlcmxpbmVkIjpmYWxzZSwiUGFyZW50U3R5bGUiOm51bGx9LCJBdXRvU2l6ZSI6MCwiRm9yZWdyb3VuZCI6eyIkaWQiOiIxMjEiLCJDb2xvciI6eyIkaWQiOiIxMjI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E5In0sIlBhZGRpbmciOnsiJHJlZiI6IjIwIn0sIkJhY2tncm91bmQiOnsiJGlkIjoiMTIzIiwiQ29sb3IiOnsiJGlkIjoiMTI0IiwiQSI6MCwiUiI6MjU1LCJHIjoyNTUsIkIiOjI1NX19LCJJc1Zpc2libGUiOnRydWUsIldpZHRoIjowLjAsIkhlaWdodCI6MC4wLCJCb3JkZXJTdHlsZSI6bnVsbCwiUGFyZW50U3R5bGUiOm51bGx9LCJEYXRlU3R5bGUiOnsiJGlkIjoiMTI1IiwiRm9udFNldHRpbmdzIjp7IiRpZCI6IjEyNiIsIkZvbnRTaXplIjoxMSwiRm9udE5hbWUiOiJDYWxpYnJpIiwiSXNCb2xkIjpmYWxzZSwiSXNJdGFsaWMiOmZhbHNlLCJJc1VuZGVybGluZWQiOmZhbHNlLCJQYXJlbnRTdHlsZSI6bnVsbH0sIkF1dG9TaXplIjowLCJGb3JlZ3JvdW5kIjp7IiRpZCI6IjEyNyIsIkNvbG9yIjp7IiRpZCI6IjEyOC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jcifSwiUGFkZGluZyI6eyIkcmVmIjoiMjgifSwiQmFja2dyb3VuZCI6eyIkaWQiOiIxMjkiLCJDb2xvciI6eyIkaWQiOiIxMzAiLCJBIjowLCJSIjoyNTUsIkciOjI1NSwiQiI6MjU1fX0sIklzVmlzaWJsZSI6dHJ1ZSwiV2lkdGgiOjAuMCwiSGVpZ2h0IjowLjAsIkJvcmRlclN0eWxlIjpudWxsLCJQYXJlbnRTdHlsZSI6bnVsbH0sIkRhdGVGb3JtYXQiOnsiJHJlZiI6IjMxIn0sIldlZWtOdW1iZXJpbmciOnsiJGlkIjoiMTMx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EzMiIsIl90YXNrcyI6W3siJGlkIjoiMTMzIiwiX2F0dGFjaGVkTWlsZXN0b25lcyI6W10sIlRhc2tEZWZpbml0aW9uIjp7IiRpZCI6IjEzNCIsIkdyb3VwTmFtZSI6bnVsbCwiU3RhcnREYXRlIjoiMjAyNC0wNC0xNlQyMzo1OTowMFoiLCJFbmREYXRlIjoiMjAyNC0wNy0xMFQyMzo1OTowMFoiLCJQZXJjZW50YWdlQ29tcGxldGUiOm51bGwsIlN0eWxlIjp7IiRpZCI6IjEzNSIsIlNoYXBlIjoyLCJTaGFwZVRoaWNrbmVzcyI6MCwiRHVyYXRpb25Gb3JtYXQiOjAsIkluY2x1ZGVOb25Xb3JraW5nRGF5c0luRHVyYXRpb24iOmZhbHNlLCJQZXJjZW50YWdlQ29tcGxldGVTdHlsZSI6eyIkaWQiOiIxMzYiLCJGb250U2V0dGluZ3MiOnsiJGlkIjoiMTM3IiwiRm9udFNpemUiOjEwLCJGb250TmFtZSI6IkNhbGlicmkiLCJJc0JvbGQiOmZhbHNlLCJJc0l0YWxpYyI6ZmFsc2UsIklzVW5kZXJsaW5lZCI6ZmFsc2UsIlBhcmVudFN0eWxlIjpudWxsfSwiQXV0b1NpemUiOjAsIkZvcmVncm91bmQiOnsiJGlkIjoiMTM4IiwiQ29sb3IiOnsiJGlkIjoiMTM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HJlZiI6IjYyIn0sIlBhZGRpbmciOnsiJHJlZiI6IjYzIn0sIkJhY2tncm91bmQiOnsiJHJlZiI6IjY0In0sIklzVmlzaWJsZSI6dHJ1ZSwiV2lkdGgiOjAuMCwiSGVpZ2h0IjowLjAsIkJvcmRlclN0eWxlIjp7IiRpZCI6IjE0MCIsIkxpbmVDb2xvciI6bnVsbCwiTGluZVdlaWdodCI6MC4wLCJMaW5lVHlwZSI6MCwiUGFyZW50U3R5bGUiOm51bGx9LCJQYXJlbnRTdHlsZSI6bnVsbH0sIkR1cmF0aW9uU3R5bGUiOnsiJGlkIjoiMTQxIiwiRm9udFNldHRpbmdzIjp7IiRpZCI6IjE0MiIsIkZvbnRTaXplIjoxMSwiRm9udE5hbWUiOiJDYWxpYnJpIiwiSXNCb2xkIjpmYWxzZSwiSXNJdGFsaWMiOmZhbHNlLCJJc1VuZGVybGluZWQiOmZhbHNlLCJQYXJlbnRTdHlsZSI6bnVsbH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TQzIiwiTGluZUNvbG9yIjpudWxsLCJMaW5lV2VpZ2h0IjowLjAsIkxpbmVUeXBlIjowLCJQYXJlbnRTdHlsZSI6bnVsbH0sIlBhcmVudFN0eWxlIjpudWxsfSwiSG9yaXpvbnRhbENvbm5lY3RvclN0eWxlIjp7IiRpZCI6IjE0NCIsIkxpbmVDb2xvciI6eyIkcmVmIjoiNzcifSwiTGluZVdlaWdodCI6MS4wLCJMaW5lVHlwZSI6MCwiUGFyZW50U3R5bGUiOm51bGx9LCJWZXJ0aWNhbENvbm5lY3RvclN0eWxlIjp7IiRpZCI6IjE0NSIsIkxpbmVDb2xvciI6eyIkcmVmIjoiOD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E0NiIsIk1hcmdpbiI6eyIkcmVmIjoiODMifSwiUGFkZGluZyI6eyIkcmVmIjoiODQifSwiQmFja2dyb3VuZCI6eyIkaWQiOiIxNDciLCJDb2xvciI6eyIkaWQiOiIxNDgiLCJBIjoyNTUsIlIiOjI1NSwiRyI6MjU1LCJCIjoyNTV9fSwiSXNWaXNpYmxlIjp0cnVlLCJXaWR0aCI6MC4wLCJIZWlnaHQiOjEwLjAsIkJvcmRlclN0eWxlIjp7IiRpZCI6IjE0OSIsIkxpbmVDb2xvciI6eyIkcmVmIjoiODgifSwiTGluZVdlaWdodCI6Mi4wLCJMaW5lVHlwZSI6MCwiUGFyZW50U3R5bGUiOm51bGx9LCJQYXJlbnRTdHlsZSI6bnVsbH0sIlRpdGxlU3R5bGUiOnsiJGlkIjoiMTUwIiwiRm9udFNldHRpbmdzIjp7IiRpZCI6IjE1MSIsIkZvbnRTaXplIjoxMSwiRm9udE5hbWUiOiJDYWxpYnJpIiwiSXNCb2xkIjpmYWxzZSwiSXNJdGFsaWMiOmZhbHNlLCJJc1VuZGVybGluZWQiOmZhbHNlLCJQYXJlbnRTdHlsZSI6bnVsbH0sIkF1dG9TaXplIjowLCJGb3JlZ3JvdW5kIjp7IiRpZCI6IjE1MiIsIkNvbG9yIjp7IiRpZCI6IjE1My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OTQifSwiUGFkZGluZyI6eyIkcmVmIjoiOTUifSwiQmFja2dyb3VuZCI6eyIkaWQiOiIxNTQiLCJDb2xvciI6eyIkaWQiOiIxNTUiLCJBIjowLCJSIjoyNTUsIkciOjI1NSwiQiI6MjU1fX0sIklzVmlzaWJsZSI6dHJ1ZSwiV2lkdGgiOjAuMCwiSGVpZ2h0IjowLjAsIkJvcmRlclN0eWxlIjp7IiRpZCI6IjE1NiIsIkxpbmVDb2xvciI6bnVsbCwiTGluZVdlaWdodCI6MC4wLCJMaW5lVHlwZSI6MCwiUGFyZW50U3R5bGUiOm51bGx9LCJQYXJlbnRTdHlsZSI6bnVsbH0sIkRhdGVTdHlsZSI6eyIkaWQiOiIxNTciLCJGb250U2V0dGluZ3MiOnsiJGlkIjoiMTU4IiwiRm9udFNpemUiOjEwLCJGb250TmFtZSI6IkNhbGlicmkiLCJJc0JvbGQiOmZhbHNlLCJJc0l0YWxpYyI6ZmFsc2UsIklzVW5kZXJsaW5lZCI6ZmFsc2UsIlBhcmVudFN0eWxlIjpudWxsfSwiQXV0b1NpemUiOjAsIkZvcmVncm91bmQiOnsiJGlkIjoiMTU5IiwiQ29sb3IiOnsiJGlkIjoiMTYw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MDMifSwiUGFkZGluZyI6eyIkcmVmIjoiMTA0In0sIkJhY2tncm91bmQiOnsiJGlkIjoiMTYxIiwiQ29sb3IiOnsiJGlkIjoiMTYyIiwiQSI6MCwiUiI6MjU1LCJHIjoyNTUsIkIiOjI1NX19LCJJc1Zpc2libGUiOnRydWUsIldpZHRoIjowLjAsIkhlaWdodCI6MC4wLCJCb3JkZXJTdHlsZSI6eyIkaWQiOiIxNjMiLCJMaW5lQ29sb3IiOm51bGwsIkxpbmVXZWlnaHQiOjAuMCwiTGluZVR5cGUiOjAsIlBhcmVudFN0eWxlIjpudWxsfSwiUGFyZW50U3R5bGUiOm51bGx9LCJEYXRlRm9ybWF0Ijp7IiRyZWYiOiIxMDgifSwiV2Vla051bWJlcmluZyI6eyIkaWQiOiIxNjQiLCJGb3JtYXQiOjAsIklzVmlzaWJsZSI6ZmFsc2UsIkxhc3RLbm93blZpc2liaWxpdHlTdGF0ZSI6ZmFsc2V9LCJJc1Zpc2libGUiOnRydWUsIlBhcmVudFN0eWxlIjpudWxsfSwiSW5kZXgiOjUsIlNtYXJ0RHVyYXRpb25BY3RpdmF0ZWQiOmZhbHNlLCJEYXRlRm9ybWF0Ijp7IiRyZWYiOiIxMDgifSwiV2Vla051bWJlcmluZyI6eyIkaWQiOiIxNjUiLCJGb3JtYXQiOjAsIklzVmlzaWJsZSI6ZmFsc2UsIkxhc3RLbm93blZpc2liaWxpdHlTdGF0ZSI6ZmFsc2V9LCJJZCI6IjdkNjg2YTI0LTczMGItNGJmNy05N2NlLTNjYTYzMTZmMTRlNyIsIkltcG9ydElkIjpudWxsLCJUaXRsZSI6IkRyYWZ0JlJldmlldyBRdHIzIiwiTm90ZSI6bnVsbCwiSHlwZXJsaW5rIjp7IiRpZCI6IjE2NiIsIkFkZHJlc3MiOiIiLCJTdWJBZGRyZXNzIjoiIn0sIklzQ2hhbmdlZCI6ZmFsc2UsIklzTmV3IjpmYWxzZX19XSwiX21pbGVzdG9uZXMiOltdLCJJZCI6IjAwMDAwMDAwLTAwMDAtMDAwMC0wMDAwLTAwMDAwMDAwMDAwMCIsIklzU2luZ2xlSXRlbVJvdyI6dHJ1ZX0seyIkaWQiOiIxNjciLCJfdGFza3MiOltdLCJfbWlsZXN0b25lcyI6W3siJGlkIjoiMTY4IiwiSWQiOiIzN2Q1NTAzYy1iY2U1LTQxZWItYWQ2Yi0xNzQ1MTk0NDQxMmYiLCJJbmRleCI6NiwiR3JvdXBJZCI6bnVsbCwiVGl0bGUiOiJRdHJseSBSZXBvcnQgMyIsIkRhdGVUaW1lIjoiMjAyNC0wNy0xNVQyMzo1OTowMCIsIlBlcmNlbnRhZ2VDb21wbGV0ZSI6bnVsbCwiTm90ZSI6bnVsbCwiU3R5bGUiOnsiJGlkIjoiMTY5IiwiVGl0bGVQb3NpdGlvbiI6IkxlZnQiLCJEYXRlUG9zaXRpb24iOiJSaWdodCIsIlNoYXBlVHlwZSI6MSwiU2hhcGVTaXplIjowLCJTcGFjaW5nIjo1LCJTaGFwZVN0eWxlIjp7IiRpZCI6IjE3MCIsIk1hcmdpbiI6eyIkcmVmIjoiOCJ9LCJQYWRkaW5nIjp7IiRyZWYiOiI5In0sIkJhY2tncm91bmQiOnsiJGlkIjoiMTcxIiwiQ29sb3IiOnsiJGlkIjoiMTcyIiwiQSI6MjU1LCJSIjowLCJHIjowLCJCIjowfX0sIklzVmlzaWJsZSI6dHJ1ZSwiV2lkdGgiOjEyLjAsIkhlaWdodCI6MTQuMCwiQm9yZGVyU3R5bGUiOnsiJGlkIjoiMTczIiwiTGluZUNvbG9yIjp7IiRyZWYiOiIxMyJ9LCJMaW5lV2VpZ2h0IjowLjAsIkxpbmVUeXBlIjowLCJQYXJlbnRTdHlsZSI6bnVsbH0sIlBhcmVudFN0eWxlIjpudWxsfSwiVGl0bGVTdHlsZSI6eyIkaWQiOiIxNzQiLCJGb250U2V0dGluZ3MiOnsiJGlkIjoiMTc1IiwiRm9udFNpemUiOjExLCJGb250TmFtZSI6IkNhbGlicmkiLCJJc0JvbGQiOmZhbHNlLCJJc0l0YWxpYyI6ZmFsc2UsIklzVW5kZXJsaW5lZCI6ZmFsc2UsIlBhcmVudFN0eWxlIjpudWxsfSwiQXV0b1NpemUiOjAsIkZvcmVncm91bmQiOnsiJGlkIjoiMTc2IiwiQ29sb3IiOnsiJGlkIjoiMTc3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OSJ9LCJQYWRkaW5nIjp7IiRyZWYiOiIyMCJ9LCJCYWNrZ3JvdW5kIjp7IiRpZCI6IjE3OCIsIkNvbG9yIjp7IiRpZCI6IjE3OSIsIkEiOjAsIlIiOjI1NSwiRyI6MjU1LCJCIjoyNTV9fSwiSXNWaXNpYmxlIjp0cnVlLCJXaWR0aCI6MC4wLCJIZWlnaHQiOjAuMCwiQm9yZGVyU3R5bGUiOm51bGwsIlBhcmVudFN0eWxlIjpudWxsfSwiRGF0ZVN0eWxlIjp7IiRpZCI6IjE4MCIsIkZvbnRTZXR0aW5ncyI6eyIkaWQiOiIxODEiLCJGb250U2l6ZSI6MTEsIkZvbnROYW1lIjoiQ2FsaWJyaSIsIklzQm9sZCI6ZmFsc2UsIklzSXRhbGljIjpmYWxzZSwiSXNVbmRlcmxpbmVkIjpmYWxzZSwiUGFyZW50U3R5bGUiOm51bGx9LCJBdXRvU2l6ZSI6MCwiRm9yZWdyb3VuZCI6eyIkaWQiOiIxODIiLCJDb2xvciI6eyIkaWQiOiIxODM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I3In0sIlBhZGRpbmciOnsiJHJlZiI6IjI4In0sIkJhY2tncm91bmQiOnsiJGlkIjoiMTg0IiwiQ29sb3IiOnsiJGlkIjoiMTg1IiwiQSI6MCwiUiI6MjU1LCJHIjoyNTUsIkIiOjI1NX19LCJJc1Zpc2libGUiOnRydWUsIldpZHRoIjowLjAsIkhlaWdodCI6MC4wLCJCb3JkZXJTdHlsZSI6bnVsbCwiUGFyZW50U3R5bGUiOm51bGx9LCJEYXRlRm9ybWF0Ijp7IiRyZWYiOiIzMSJ9LCJXZWVrTnVtYmVyaW5nIjp7IiRpZCI6IjE4Ni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xODciLCJfdGFza3MiOlt7IiRpZCI6IjE4OCIsIl9hdHRhY2hlZE1pbGVzdG9uZXMiOltdLCJUYXNrRGVmaW5pdGlvbiI6eyIkaWQiOiIxODkiLCJHcm91cE5hbWUiOm51bGwsIlN0YXJ0RGF0ZSI6IjIwMjQtMDctMTZUMjM6NTk6MDBaIiwiRW5kRGF0ZSI6IjIwMjQtMTAtMTBUMjM6NTk6MDBaIiwiUGVyY2VudGFnZUNvbXBsZXRlIjpudWxsLCJTdHlsZSI6eyIkaWQiOiIxOTAiLCJTaGFwZSI6MiwiU2hhcGVUaGlja25lc3MiOjAsIkR1cmF0aW9uRm9ybWF0IjowLCJJbmNsdWRlTm9uV29ya2luZ0RheXNJbkR1cmF0aW9uIjpmYWxzZSwiUGVyY2VudGFnZUNvbXBsZXRlU3R5bGUiOnsiJGlkIjoiMTkxIiwiRm9udFNldHRpbmdzIjp7IiRpZCI6IjE5MiIsIkZvbnRTaXplIjoxMCwiRm9udE5hbWUiOiJDYWxpYnJpIiwiSXNCb2xkIjpmYWxzZSwiSXNJdGFsaWMiOmZhbHNlLCJJc1VuZGVybGluZWQiOmZhbHNlLCJQYXJlbnRTdHlsZSI6bnVsbH0sIkF1dG9TaXplIjowLCJGb3JlZ3JvdW5kIjp7IiRpZCI6IjE5MyIsIkNvbG9yIjp7IiRpZCI6IjE5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YyIn0sIlBhZGRpbmciOnsiJHJlZiI6IjYzIn0sIkJhY2tncm91bmQiOnsiJHJlZiI6IjY0In0sIklzVmlzaWJsZSI6dHJ1ZSwiV2lkdGgiOjAuMCwiSGVpZ2h0IjowLjAsIkJvcmRlclN0eWxlIjp7IiRpZCI6IjE5NSIsIkxpbmVDb2xvciI6bnVsbCwiTGluZVdlaWdodCI6MC4wLCJMaW5lVHlwZSI6MCwiUGFyZW50U3R5bGUiOm51bGx9LCJQYXJlbnRTdHlsZSI6bnVsbH0sIkR1cmF0aW9uU3R5bGUiOnsiJGlkIjoiMTk2IiwiRm9udFNldHRpbmdzIjp7IiRpZCI6IjE5NyIsIkZvbnRTaXplIjoxMSwiRm9udE5hbWUiOiJDYWxpYnJpIiwiSXNCb2xkIjpmYWxzZSwiSXNJdGFsaWMiOmZhbHNlLCJJc1VuZGVybGluZWQiOmZhbHNlLCJQYXJlbnRTdHlsZSI6bnVsbH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Tk4IiwiTGluZUNvbG9yIjpudWxsLCJMaW5lV2VpZ2h0IjowLjAsIkxpbmVUeXBlIjowLCJQYXJlbnRTdHlsZSI6bnVsbH0sIlBhcmVudFN0eWxlIjpudWxsfSwiSG9yaXpvbnRhbENvbm5lY3RvclN0eWxlIjp7IiRpZCI6IjE5OSIsIkxpbmVDb2xvciI6eyIkcmVmIjoiNzcifSwiTGluZVdlaWdodCI6MS4wLCJMaW5lVHlwZSI6MCwiUGFyZW50U3R5bGUiOm51bGx9LCJWZXJ0aWNhbENvbm5lY3RvclN0eWxlIjp7IiRpZCI6IjIwMCIsIkxpbmVDb2xvciI6eyIkcmVmIjoiOD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IwMSIsIk1hcmdpbiI6eyIkcmVmIjoiODMifSwiUGFkZGluZyI6eyIkcmVmIjoiODQifSwiQmFja2dyb3VuZCI6eyIkaWQiOiIyMDIiLCJDb2xvciI6eyIkaWQiOiIyMDMiLCJBIjoyNTUsIlIiOjI1NSwiRyI6MjU1LCJCIjoyNTV9fSwiSXNWaXNpYmxlIjp0cnVlLCJXaWR0aCI6MC4wLCJIZWlnaHQiOjEwLjAsIkJvcmRlclN0eWxlIjp7IiRpZCI6IjIwNCIsIkxpbmVDb2xvciI6eyIkcmVmIjoiODgifSwiTGluZVdlaWdodCI6Mi4wLCJMaW5lVHlwZSI6MCwiUGFyZW50U3R5bGUiOm51bGx9LCJQYXJlbnRTdHlsZSI6bnVsbH0sIlRpdGxlU3R5bGUiOnsiJGlkIjoiMjA1IiwiRm9udFNldHRpbmdzIjp7IiRpZCI6IjIwNiIsIkZvbnRTaXplIjoxMSwiRm9udE5hbWUiOiJDYWxpYnJpIiwiSXNCb2xkIjpmYWxzZSwiSXNJdGFsaWMiOmZhbHNlLCJJc1VuZGVybGluZWQiOmZhbHNlLCJQYXJlbnRTdHlsZSI6bnVsbH0sIkF1dG9TaXplIjowLCJGb3JlZ3JvdW5kIjp7IiRpZCI6IjIwNyIsIkNvbG9yIjp7IiRpZCI6IjIwOC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OTQifSwiUGFkZGluZyI6eyIkcmVmIjoiOTUifSwiQmFja2dyb3VuZCI6eyIkaWQiOiIyMDkiLCJDb2xvciI6eyIkaWQiOiIyMTAiLCJBIjowLCJSIjoyNTUsIkciOjI1NSwiQiI6MjU1fX0sIklzVmlzaWJsZSI6dHJ1ZSwiV2lkdGgiOjAuMCwiSGVpZ2h0IjowLjAsIkJvcmRlclN0eWxlIjp7IiRpZCI6IjIxMSIsIkxpbmVDb2xvciI6bnVsbCwiTGluZVdlaWdodCI6MC4wLCJMaW5lVHlwZSI6MCwiUGFyZW50U3R5bGUiOm51bGx9LCJQYXJlbnRTdHlsZSI6bnVsbH0sIkRhdGVTdHlsZSI6eyIkaWQiOiIyMTIiLCJGb250U2V0dGluZ3MiOnsiJGlkIjoiMjEzIiwiRm9udFNpemUiOjEwLCJGb250TmFtZSI6IkNhbGlicmkiLCJJc0JvbGQiOmZhbHNlLCJJc0l0YWxpYyI6ZmFsc2UsIklzVW5kZXJsaW5lZCI6ZmFsc2UsIlBhcmVudFN0eWxlIjpudWxsfSwiQXV0b1NpemUiOjAsIkZvcmVncm91bmQiOnsiJGlkIjoiMjE0IiwiQ29sb3IiOnsiJGlkIjoiMjE1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MDMifSwiUGFkZGluZyI6eyIkcmVmIjoiMTA0In0sIkJhY2tncm91bmQiOnsiJGlkIjoiMjE2IiwiQ29sb3IiOnsiJGlkIjoiMjE3IiwiQSI6MCwiUiI6MjU1LCJHIjoyNTUsIkIiOjI1NX19LCJJc1Zpc2libGUiOnRydWUsIldpZHRoIjowLjAsIkhlaWdodCI6MC4wLCJCb3JkZXJTdHlsZSI6eyIkaWQiOiIyMTgiLCJMaW5lQ29sb3IiOm51bGwsIkxpbmVXZWlnaHQiOjAuMCwiTGluZVR5cGUiOjAsIlBhcmVudFN0eWxlIjpudWxsfSwiUGFyZW50U3R5bGUiOm51bGx9LCJEYXRlRm9ybWF0Ijp7IiRyZWYiOiIxMDgifSwiV2Vla051bWJlcmluZyI6eyIkaWQiOiIyMTkiLCJGb3JtYXQiOjAsIklzVmlzaWJsZSI6ZmFsc2UsIkxhc3RLbm93blZpc2liaWxpdHlTdGF0ZSI6ZmFsc2V9LCJJc1Zpc2libGUiOnRydWUsIlBhcmVudFN0eWxlIjpudWxsfSwiSW5kZXgiOjcsIlNtYXJ0RHVyYXRpb25BY3RpdmF0ZWQiOmZhbHNlLCJEYXRlRm9ybWF0Ijp7IiRyZWYiOiIxMDgifSwiV2Vla051bWJlcmluZyI6eyIkaWQiOiIyMjAiLCJGb3JtYXQiOjAsIklzVmlzaWJsZSI6ZmFsc2UsIkxhc3RLbm93blZpc2liaWxpdHlTdGF0ZSI6ZmFsc2V9LCJJZCI6ImZkMTkwOWMzLTJmMzItNDExNC04M2YyLTRmYmEzOTNmN2MzMSIsIkltcG9ydElkIjpudWxsLCJUaXRsZSI6IkRyYWZ0JlJldmlldyBRdHI0IiwiTm90ZSI6bnVsbCwiSHlwZXJsaW5rIjp7IiRpZCI6IjIyMSIsIkFkZHJlc3MiOiIiLCJTdWJBZGRyZXNzIjoiIn0sIklzQ2hhbmdlZCI6ZmFsc2UsIklzTmV3IjpmYWxzZX19XSwiX21pbGVzdG9uZXMiOltdLCJJZCI6IjAwMDAwMDAwLTAwMDAtMDAwMC0wMDAwLTAwMDAwMDAwMDAwMCIsIklzU2luZ2xlSXRlbVJvdyI6dHJ1ZX0seyIkaWQiOiIyMjIiLCJfdGFza3MiOltdLCJfbWlsZXN0b25lcyI6W3siJGlkIjoiMjIzIiwiSWQiOiJkZThkODQ3Yi1lYWNiLTRhMTQtYjAxOS1mZjc0ODA0MWU1OGQiLCJJbmRleCI6OCwiR3JvdXBJZCI6bnVsbCwiVGl0bGUiOiJRdHJseSBSZXBvcnQgNCIsIkRhdGVUaW1lIjoiMjAyNC0xMC0xNVQyMzo1OTowMCIsIlBlcmNlbnRhZ2VDb21wbGV0ZSI6bnVsbCwiTm90ZSI6bnVsbCwiU3R5bGUiOnsiJGlkIjoiMjI0IiwiVGl0bGVQb3NpdGlvbiI6IkxlZnQiLCJEYXRlUG9zaXRpb24iOiJSaWdodCIsIlNoYXBlVHlwZSI6MSwiU2hhcGVTaXplIjowLCJTcGFjaW5nIjo1LCJTaGFwZVN0eWxlIjp7IiRpZCI6IjIyNSIsIk1hcmdpbiI6eyIkcmVmIjoiOCJ9LCJQYWRkaW5nIjp7IiRyZWYiOiI5In0sIkJhY2tncm91bmQiOnsiJGlkIjoiMjI2IiwiQ29sb3IiOnsiJGlkIjoiMjI3IiwiQSI6MjU1LCJSIjowLCJHIjowLCJCIjowfX0sIklzVmlzaWJsZSI6dHJ1ZSwiV2lkdGgiOjEyLjAsIkhlaWdodCI6MTQuMCwiQm9yZGVyU3R5bGUiOnsiJGlkIjoiMjI4IiwiTGluZUNvbG9yIjp7IiRyZWYiOiIxMyJ9LCJMaW5lV2VpZ2h0IjowLjAsIkxpbmVUeXBlIjowLCJQYXJlbnRTdHlsZSI6bnVsbH0sIlBhcmVudFN0eWxlIjpudWxsfSwiVGl0bGVTdHlsZSI6eyIkaWQiOiIyMjkiLCJGb250U2V0dGluZ3MiOnsiJGlkIjoiMjMwIiwiRm9udFNpemUiOjExLCJGb250TmFtZSI6IkNhbGlicmkiLCJJc0JvbGQiOmZhbHNlLCJJc0l0YWxpYyI6ZmFsc2UsIklzVW5kZXJsaW5lZCI6ZmFsc2UsIlBhcmVudFN0eWxlIjpudWxsfSwiQXV0b1NpemUiOjAsIkZvcmVncm91bmQiOnsiJGlkIjoiMjMxIiwiQ29sb3IiOnsiJGlkIjoiMjMy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OSJ9LCJQYWRkaW5nIjp7IiRyZWYiOiIyMCJ9LCJCYWNrZ3JvdW5kIjp7IiRpZCI6IjIzMyIsIkNvbG9yIjp7IiRpZCI6IjIzNCIsIkEiOjAsIlIiOjI1NSwiRyI6MjU1LCJCIjoyNTV9fSwiSXNWaXNpYmxlIjp0cnVlLCJXaWR0aCI6MC4wLCJIZWlnaHQiOjAuMCwiQm9yZGVyU3R5bGUiOm51bGwsIlBhcmVudFN0eWxlIjpudWxsfSwiRGF0ZVN0eWxlIjp7IiRpZCI6IjIzNSIsIkZvbnRTZXR0aW5ncyI6eyIkaWQiOiIyMzYiLCJGb250U2l6ZSI6MTEsIkZvbnROYW1lIjoiQ2FsaWJyaSIsIklzQm9sZCI6ZmFsc2UsIklzSXRhbGljIjpmYWxzZSwiSXNVbmRlcmxpbmVkIjpmYWxzZSwiUGFyZW50U3R5bGUiOm51bGx9LCJBdXRvU2l6ZSI6MCwiRm9yZWdyb3VuZCI6eyIkaWQiOiIyMzciLCJDb2xvciI6eyIkaWQiOiIyMzg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I3In0sIlBhZGRpbmciOnsiJHJlZiI6IjI4In0sIkJhY2tncm91bmQiOnsiJGlkIjoiMjM5IiwiQ29sb3IiOnsiJGlkIjoiMjQwIiwiQSI6MCwiUiI6MjU1LCJHIjoyNTUsIkIiOjI1NX19LCJJc1Zpc2libGUiOnRydWUsIldpZHRoIjowLjAsIkhlaWdodCI6MC4wLCJCb3JkZXJTdHlsZSI6bnVsbCwiUGFyZW50U3R5bGUiOm51bGx9LCJEYXRlRm9ybWF0Ijp7IiRyZWYiOiIzMSJ9LCJXZWVrTnVtYmVyaW5nIjp7IiRpZCI6IjI0MS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yNDIiLCJfdGFza3MiOlt7IiRpZCI6IjI0MyIsIl9hdHRhY2hlZE1pbGVzdG9uZXMiOltdLCJUYXNrRGVmaW5pdGlvbiI6eyIkaWQiOiIyNDQiLCJHcm91cE5hbWUiOm51bGwsIlN0YXJ0RGF0ZSI6IjIwMjQtMTAtMTZUMjM6NTk6MDBaIiwiRW5kRGF0ZSI6IjIwMjUtMDEtMTVUMjM6NTk6MDBaIiwiUGVyY2VudGFnZUNvbXBsZXRlIjpudWxsLCJTdHlsZSI6eyIkaWQiOiIyNDUiLCJTaGFwZSI6MiwiU2hhcGVUaGlja25lc3MiOjAsIkR1cmF0aW9uRm9ybWF0IjowLCJJbmNsdWRlTm9uV29ya2luZ0RheXNJbkR1cmF0aW9uIjpmYWxzZSwiUGVyY2VudGFnZUNvbXBsZXRlU3R5bGUiOnsiJGlkIjoiMjQ2IiwiRm9udFNldHRpbmdzIjp7IiRpZCI6IjI0NyIsIkZvbnRTaXplIjoxMCwiRm9udE5hbWUiOiJDYWxpYnJpIiwiSXNCb2xkIjpmYWxzZSwiSXNJdGFsaWMiOmZhbHNlLCJJc1VuZGVybGluZWQiOmZhbHNlLCJQYXJlbnRTdHlsZSI6bnVsbH0sIkF1dG9TaXplIjowLCJGb3JlZ3JvdW5kIjp7IiRpZCI6IjI0OCIsIkNvbG9yIjp7IiRpZCI6IjI0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YyIn0sIlBhZGRpbmciOnsiJHJlZiI6IjYzIn0sIkJhY2tncm91bmQiOnsiJHJlZiI6IjY0In0sIklzVmlzaWJsZSI6dHJ1ZSwiV2lkdGgiOjAuMCwiSGVpZ2h0IjowLjAsIkJvcmRlclN0eWxlIjp7IiRpZCI6IjI1MCIsIkxpbmVDb2xvciI6bnVsbCwiTGluZVdlaWdodCI6MC4wLCJMaW5lVHlwZSI6MCwiUGFyZW50U3R5bGUiOm51bGx9LCJQYXJlbnRTdHlsZSI6bnVsbH0sIkR1cmF0aW9uU3R5bGUiOnsiJGlkIjoiMjUxIiwiRm9udFNldHRpbmdzIjp7IiRpZCI6IjI1MiIsIkZvbnRTaXplIjoxMSwiRm9udE5hbWUiOiJDYWxpYnJpIiwiSXNCb2xkIjpmYWxzZSwiSXNJdGFsaWMiOmZhbHNlLCJJc1VuZGVybGluZWQiOmZhbHNlLCJQYXJlbnRTdHlsZSI6bnVsbH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jUzIiwiTGluZUNvbG9yIjpudWxsLCJMaW5lV2VpZ2h0IjowLjAsIkxpbmVUeXBlIjowLCJQYXJlbnRTdHlsZSI6bnVsbH0sIlBhcmVudFN0eWxlIjpudWxsfSwiSG9yaXpvbnRhbENvbm5lY3RvclN0eWxlIjp7IiRpZCI6IjI1NCIsIkxpbmVDb2xvciI6eyIkcmVmIjoiNzcifSwiTGluZVdlaWdodCI6MS4wLCJMaW5lVHlwZSI6MCwiUGFyZW50U3R5bGUiOm51bGx9LCJWZXJ0aWNhbENvbm5lY3RvclN0eWxlIjp7IiRpZCI6IjI1NSIsIkxpbmVDb2xvciI6eyIkcmVmIjoiOD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I1NiIsIk1hcmdpbiI6eyIkcmVmIjoiODMifSwiUGFkZGluZyI6eyIkcmVmIjoiODQifSwiQmFja2dyb3VuZCI6eyIkaWQiOiIyNTciLCJDb2xvciI6eyIkaWQiOiIyNTgiLCJBIjoyNTUsIlIiOjI1NSwiRyI6MjU1LCJCIjoyNTV9fSwiSXNWaXNpYmxlIjp0cnVlLCJXaWR0aCI6MC4wLCJIZWlnaHQiOjEwLjAsIkJvcmRlclN0eWxlIjp7IiRpZCI6IjI1OSIsIkxpbmVDb2xvciI6eyIkcmVmIjoiODgifSwiTGluZVdlaWdodCI6Mi4wLCJMaW5lVHlwZSI6MCwiUGFyZW50U3R5bGUiOm51bGx9LCJQYXJlbnRTdHlsZSI6bnVsbH0sIlRpdGxlU3R5bGUiOnsiJGlkIjoiMjYwIiwiRm9udFNldHRpbmdzIjp7IiRpZCI6IjI2MSIsIkZvbnRTaXplIjoxMSwiRm9udE5hbWUiOiJDYWxpYnJpIiwiSXNCb2xkIjpmYWxzZSwiSXNJdGFsaWMiOmZhbHNlLCJJc1VuZGVybGluZWQiOmZhbHNlLCJQYXJlbnRTdHlsZSI6bnVsbH0sIkF1dG9TaXplIjowLCJGb3JlZ3JvdW5kIjp7IiRpZCI6IjI2MiIsIkNvbG9yIjp7IiRpZCI6IjI2My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OTQifSwiUGFkZGluZyI6eyIkcmVmIjoiOTUifSwiQmFja2dyb3VuZCI6eyIkaWQiOiIyNjQiLCJDb2xvciI6eyIkaWQiOiIyNjUiLCJBIjowLCJSIjoyNTUsIkciOjI1NSwiQiI6MjU1fX0sIklzVmlzaWJsZSI6dHJ1ZSwiV2lkdGgiOjAuMCwiSGVpZ2h0IjowLjAsIkJvcmRlclN0eWxlIjp7IiRpZCI6IjI2NiIsIkxpbmVDb2xvciI6bnVsbCwiTGluZVdlaWdodCI6MC4wLCJMaW5lVHlwZSI6MCwiUGFyZW50U3R5bGUiOm51bGx9LCJQYXJlbnRTdHlsZSI6bnVsbH0sIkRhdGVTdHlsZSI6eyIkaWQiOiIyNjciLCJGb250U2V0dGluZ3MiOnsiJGlkIjoiMjY4IiwiRm9udFNpemUiOjEwLCJGb250TmFtZSI6IkNhbGlicmkiLCJJc0JvbGQiOmZhbHNlLCJJc0l0YWxpYyI6ZmFsc2UsIklzVW5kZXJsaW5lZCI6ZmFsc2UsIlBhcmVudFN0eWxlIjpudWxsfSwiQXV0b1NpemUiOjAsIkZvcmVncm91bmQiOnsiJGlkIjoiMjY5IiwiQ29sb3IiOnsiJGlkIjoiMjcw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MDMifSwiUGFkZGluZyI6eyIkcmVmIjoiMTA0In0sIkJhY2tncm91bmQiOnsiJGlkIjoiMjcxIiwiQ29sb3IiOnsiJGlkIjoiMjcyIiwiQSI6MCwiUiI6MjU1LCJHIjoyNTUsIkIiOjI1NX19LCJJc1Zpc2libGUiOnRydWUsIldpZHRoIjowLjAsIkhlaWdodCI6MC4wLCJCb3JkZXJTdHlsZSI6eyIkaWQiOiIyNzMiLCJMaW5lQ29sb3IiOm51bGwsIkxpbmVXZWlnaHQiOjAuMCwiTGluZVR5cGUiOjAsIlBhcmVudFN0eWxlIjpudWxsfSwiUGFyZW50U3R5bGUiOm51bGx9LCJEYXRlRm9ybWF0Ijp7IiRyZWYiOiIxMDgifSwiV2Vla051bWJlcmluZyI6eyIkaWQiOiIyNzQiLCJGb3JtYXQiOjAsIklzVmlzaWJsZSI6ZmFsc2UsIkxhc3RLbm93blZpc2liaWxpdHlTdGF0ZSI6ZmFsc2V9LCJJc1Zpc2libGUiOnRydWUsIlBhcmVudFN0eWxlIjpudWxsfSwiSW5kZXgiOjksIlNtYXJ0RHVyYXRpb25BY3RpdmF0ZWQiOmZhbHNlLCJEYXRlRm9ybWF0Ijp7IiRyZWYiOiIxMDgifSwiV2Vla051bWJlcmluZyI6eyIkaWQiOiIyNzUiLCJGb3JtYXQiOjAsIklzVmlzaWJsZSI6ZmFsc2UsIkxhc3RLbm93blZpc2liaWxpdHlTdGF0ZSI6ZmFsc2V9LCJJZCI6IjdmZGFmY2JiLTVkNDYtNGE2YS05ZTgwLTRlMTdjMjUxMGQ4YiIsIkltcG9ydElkIjpudWxsLCJUaXRsZSI6IkRyYWZ0JlJldmlldyBGaW5hbCBTbWFydCBSZXBvcnQiLCJOb3RlIjpudWxsLCJIeXBlcmxpbmsiOnsiJGlkIjoiMjc2IiwiQWRkcmVzcyI6IiIsIlN1YkFkZHJlc3MiOiIifSwiSXNDaGFuZ2VkIjpmYWxzZSwiSXNOZXciOmZhbHNlfX1dLCJfbWlsZXN0b25lcyI6W10sIklkIjoiMDAwMDAwMDAtMDAwMC0wMDAwLTAwMDAtMDAwMDAwMDAwMDAwIiwiSXNTaW5nbGVJdGVtUm93Ijp0cnVlfSx7IiRpZCI6IjI3NyIsIl90YXNrcyI6W10sIl9taWxlc3RvbmVzIjpbeyIkaWQiOiIyNzgiLCJJZCI6ImU1MzIxOTk4LTkwNWQtNDJjMS1iNDMzLTQ5ZGU4NGEzNjA4MSIsIkluZGV4IjoxMCwiR3JvdXBJZCI6bnVsbCwiVGl0bGUiOiJGaW5hbCBTTUFSVCBSZXBvcnQiLCJEYXRlVGltZSI6IjIwMjUtMDItMDFUMjM6NTk6MDAiLCJQZXJjZW50YWdlQ29tcGxldGUiOm51bGwsIk5vdGUiOm51bGwsIlN0eWxlIjp7IiRpZCI6IjI3OSIsIlRpdGxlUG9zaXRpb24iOiJMZWZ0IiwiRGF0ZVBvc2l0aW9uIjoiUmlnaHQiLCJTaGFwZVR5cGUiOjEsIlNoYXBlU2l6ZSI6MCwiU3BhY2luZyI6NSwiU2hhcGVTdHlsZSI6eyIkaWQiOiIyODAiLCJNYXJnaW4iOnsiJHJlZiI6IjgifSwiUGFkZGluZyI6eyIkcmVmIjoiOSJ9LCJCYWNrZ3JvdW5kIjp7IiRpZCI6IjI4MSIsIkNvbG9yIjp7IiRpZCI6IjI4MiIsIkEiOjI1NSwiUiI6MCwiRyI6MCwiQiI6MH19LCJJc1Zpc2libGUiOnRydWUsIldpZHRoIjoxMi4wLCJIZWlnaHQiOjE0LjAsIkJvcmRlclN0eWxlIjp7IiRpZCI6IjI4MyIsIkxpbmVDb2xvciI6eyIkcmVmIjoiMTMifSwiTGluZVdlaWdodCI6MC4wLCJMaW5lVHlwZSI6MCwiUGFyZW50U3R5bGUiOm51bGx9LCJQYXJlbnRTdHlsZSI6bnVsbH0sIlRpdGxlU3R5bGUiOnsiJGlkIjoiMjg0IiwiRm9udFNldHRpbmdzIjp7IiRpZCI6IjI4NSIsIkZvbnRTaXplIjoxMSwiRm9udE5hbWUiOiJDYWxpYnJpIiwiSXNCb2xkIjpmYWxzZSwiSXNJdGFsaWMiOmZhbHNlLCJJc1VuZGVybGluZWQiOmZhbHNlLCJQYXJlbnRTdHlsZSI6bnVsbH0sIkF1dG9TaXplIjowLCJGb3JlZ3JvdW5kIjp7IiRpZCI6IjI4NiIsIkNvbG9yIjp7IiRpZCI6IjI4Ny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kifSwiUGFkZGluZyI6eyIkcmVmIjoiMjAifSwiQmFja2dyb3VuZCI6eyIkaWQiOiIyODgiLCJDb2xvciI6eyIkaWQiOiIyODkiLCJBIjowLCJSIjoyNTUsIkciOjI1NSwiQiI6MjU1fX0sIklzVmlzaWJsZSI6dHJ1ZSwiV2lkdGgiOjAuMCwiSGVpZ2h0IjowLjAsIkJvcmRlclN0eWxlIjpudWxsLCJQYXJlbnRTdHlsZSI6bnVsbH0sIkRhdGVTdHlsZSI6eyIkaWQiOiIyOTAiLCJGb250U2V0dGluZ3MiOnsiJGlkIjoiMjkxIiwiRm9udFNpemUiOjExLCJGb250TmFtZSI6IkNhbGlicmkiLCJJc0JvbGQiOmZhbHNlLCJJc0l0YWxpYyI6ZmFsc2UsIklzVW5kZXJsaW5lZCI6ZmFsc2UsIlBhcmVudFN0eWxlIjpudWxsfSwiQXV0b1NpemUiOjAsIkZvcmVncm91bmQiOnsiJGlkIjoiMjkyIiwiQ29sb3IiOnsiJGlkIjoiMjkz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yNyJ9LCJQYWRkaW5nIjp7IiRyZWYiOiIyOCJ9LCJCYWNrZ3JvdW5kIjp7IiRpZCI6IjI5NCIsIkNvbG9yIjp7IiRpZCI6IjI5NSIsIkEiOjAsIlIiOjI1NSwiRyI6MjU1LCJCIjoyNTV9fSwiSXNWaXNpYmxlIjp0cnVlLCJXaWR0aCI6MC4wLCJIZWlnaHQiOjAuMCwiQm9yZGVyU3R5bGUiOm51bGwsIlBhcmVudFN0eWxlIjpudWxsfSwiRGF0ZUZvcm1hdCI6eyIkcmVmIjoiMzEifSwiV2Vla051bWJlcmluZyI6eyIkaWQiOiIyOTY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jk3IiwiX3Rhc2tzIjpbeyIkaWQiOiIyOTgiLCJfYXR0YWNoZWRNaWxlc3RvbmVzIjpbXSwiVGFza0RlZmluaXRpb24iOnsiJGlkIjoiMjk5IiwiR3JvdXBOYW1lIjpudWxsLCJTdGFydERhdGUiOiIyMDI0LTAzLTMxVDIzOjU5OjAwWiIsIkVuZERhdGUiOiIyMDI1LTAxLTAxVDIzOjU5OjAwWiIsIlBlcmNlbnRhZ2VDb21wbGV0ZSI6bnVsbCwiU3R5bGUiOnsiJGlkIjoiMzAwIiwiU2hhcGUiOjIsIlNoYXBlVGhpY2tuZXNzIjowLCJEdXJhdGlvbkZvcm1hdCI6MCwiSW5jbHVkZU5vbldvcmtpbmdEYXlzSW5EdXJhdGlvbiI6ZmFsc2UsIlBlcmNlbnRhZ2VDb21wbGV0ZVN0eWxlIjp7IiRpZCI6IjMwMSIsIkZvbnRTZXR0aW5ncyI6eyIkaWQiOiIzMDIiLCJGb250U2l6ZSI6MTAsIkZvbnROYW1lIjoiQ2FsaWJyaSIsIklzQm9sZCI6ZmFsc2UsIklzSXRhbGljIjpmYWxzZSwiSXNVbmRlcmxpbmVkIjpmYWxzZSwiUGFyZW50U3R5bGUiOm51bGx9LCJBdXRvU2l6ZSI6MCwiRm9yZWdyb3VuZCI6eyIkaWQiOiIzMDMiLCJDb2xvciI6eyIkaWQiOiIzMDQ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2MiJ9LCJQYWRkaW5nIjp7IiRyZWYiOiI2MyJ9LCJCYWNrZ3JvdW5kIjp7IiRyZWYiOiI2NCJ9LCJJc1Zpc2libGUiOnRydWUsIldpZHRoIjowLjAsIkhlaWdodCI6MC4wLCJCb3JkZXJTdHlsZSI6eyIkaWQiOiIzMDUiLCJMaW5lQ29sb3IiOm51bGwsIkxpbmVXZWlnaHQiOjAuMCwiTGluZVR5cGUiOjAsIlBhcmVudFN0eWxlIjpudWxsfSwiUGFyZW50U3R5bGUiOm51bGx9LCJEdXJhdGlvblN0eWxlIjp7IiRpZCI6IjMwNiIsIkZvbnRTZXR0aW5ncyI6eyIkaWQiOiIzMDciLCJGb250U2l6ZSI6MTEsIkZvbnROYW1lIjoiQ2FsaWJyaSIsIklzQm9sZCI6ZmFsc2UsIklzSXRhbGljIjpmYWxzZSwiSXNVbmRlcmxpbmVkIjpmYWxzZSwiUGFyZW50U3R5bGUiOm51bGx9LCJBdXRvU2l6ZSI6MCwiRm9yZWdyb3VuZCI6eyIkcmVmIjoiNjkifSwiTWF4V2lkdGgiOjIwMC4wLCJNYXhIZWlnaHQiOiJJbmZpbml0eSIsIlNtYXJ0Rm9yZWdyb3VuZElzQWN0aXZlIjpmYWxzZSwiSG9yaXpvbnRhbEFsaWdubWVudCI6MCwiVmVydGljYWxBbGlnbm1lbnQiOjAsIlNtYXJ0Rm9yZWdyb3VuZCI6bnVsbCwiQmFja2dyb3VuZEZpbGxUeXBlIjowLCJNYXJnaW4iOnsiJHJlZiI6IjcxIn0sIlBhZGRpbmciOnsiJHJlZiI6IjcyIn0sIkJhY2tncm91bmQiOnsiJHJlZiI6IjczIn0sIklzVmlzaWJsZSI6dHJ1ZSwiV2lkdGgiOjAuMCwiSGVpZ2h0IjowLjAsIkJvcmRlclN0eWxlIjp7IiRpZCI6IjMwOCIsIkxpbmVDb2xvciI6bnVsbCwiTGluZVdlaWdodCI6MC4wLCJMaW5lVHlwZSI6MCwiUGFyZW50U3R5bGUiOm51bGx9LCJQYXJlbnRTdHlsZSI6bnVsbH0sIkhvcml6b250YWxDb25uZWN0b3JTdHlsZSI6eyIkaWQiOiIzMDkiLCJMaW5lQ29sb3IiOnsiJHJlZiI6Ijc3In0sIkxpbmVXZWlnaHQiOjEuMCwiTGluZVR5cGUiOjAsIlBhcmVudFN0eWxlIjpudWxsfSwiVmVydGljYWxDb25uZWN0b3JTdHlsZSI6eyIkaWQiOiIzMTAiLCJMaW5lQ29sb3IiOnsiJHJlZiI6IjgwIn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zMTEiLCJNYXJnaW4iOnsiJHJlZiI6IjgzIn0sIlBhZGRpbmciOnsiJHJlZiI6Ijg0In0sIkJhY2tncm91bmQiOnsiJGlkIjoiMzEyIiwiQ29sb3IiOnsiJGlkIjoiMzEzIiwiQSI6MjU1LCJSIjoyNTUsIkciOjI1NSwiQiI6MjU1fX0sIklzVmlzaWJsZSI6dHJ1ZSwiV2lkdGgiOjAuMCwiSGVpZ2h0IjoxMC4wLCJCb3JkZXJTdHlsZSI6eyIkaWQiOiIzMTQiLCJMaW5lQ29sb3IiOnsiJHJlZiI6Ijg4In0sIkxpbmVXZWlnaHQiOjIuMCwiTGluZVR5cGUiOjAsIlBhcmVudFN0eWxlIjpudWxsfSwiUGFyZW50U3R5bGUiOm51bGx9LCJUaXRsZVN0eWxlIjp7IiRpZCI6IjMxNSIsIkZvbnRTZXR0aW5ncyI6eyIkaWQiOiIzMTYiLCJGb250U2l6ZSI6MTEsIkZvbnROYW1lIjoiQ2FsaWJyaSIsIklzQm9sZCI6ZmFsc2UsIklzSXRhbGljIjpmYWxzZSwiSXNVbmRlcmxpbmVkIjpmYWxzZSwiUGFyZW50U3R5bGUiOm51bGx9LCJBdXRvU2l6ZSI6MCwiRm9yZWdyb3VuZCI6eyIkaWQiOiIzMTciLCJDb2xvciI6eyIkaWQiOiIzMTg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k0In0sIlBhZGRpbmciOnsiJHJlZiI6Ijk1In0sIkJhY2tncm91bmQiOnsiJGlkIjoiMzE5IiwiQ29sb3IiOnsiJGlkIjoiMzIwIiwiQSI6MCwiUiI6MjU1LCJHIjoyNTUsIkIiOjI1NX19LCJJc1Zpc2libGUiOnRydWUsIldpZHRoIjowLjAsIkhlaWdodCI6MC4wLCJCb3JkZXJTdHlsZSI6eyIkaWQiOiIzMjEiLCJMaW5lQ29sb3IiOm51bGwsIkxpbmVXZWlnaHQiOjAuMCwiTGluZVR5cGUiOjAsIlBhcmVudFN0eWxlIjpudWxsfSwiUGFyZW50U3R5bGUiOm51bGx9LCJEYXRlU3R5bGUiOnsiJGlkIjoiMzIyIiwiRm9udFNldHRpbmdzIjp7IiRpZCI6IjMyMyIsIkZvbnRTaXplIjoxMCwiRm9udE5hbWUiOiJDYWxpYnJpIiwiSXNCb2xkIjpmYWxzZSwiSXNJdGFsaWMiOmZhbHNlLCJJc1VuZGVybGluZWQiOmZhbHNlLCJQYXJlbnRTdHlsZSI6bnVsbH0sIkF1dG9TaXplIjowLCJGb3JlZ3JvdW5kIjp7IiRpZCI6IjMyNCIsIkNvbG9yIjp7IiRpZCI6IjMyN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AzIn0sIlBhZGRpbmciOnsiJHJlZiI6IjEwNCJ9LCJCYWNrZ3JvdW5kIjp7IiRpZCI6IjMyNiIsIkNvbG9yIjp7IiRpZCI6IjMyNyIsIkEiOjAsIlIiOjI1NSwiRyI6MjU1LCJCIjoyNTV9fSwiSXNWaXNpYmxlIjp0cnVlLCJXaWR0aCI6MC4wLCJIZWlnaHQiOjAuMCwiQm9yZGVyU3R5bGUiOnsiJGlkIjoiMzI4IiwiTGluZUNvbG9yIjpudWxsLCJMaW5lV2VpZ2h0IjowLjAsIkxpbmVUeXBlIjowLCJQYXJlbnRTdHlsZSI6bnVsbH0sIlBhcmVudFN0eWxlIjpudWxsfSwiRGF0ZUZvcm1hdCI6eyIkcmVmIjoiMTA4In0sIldlZWtOdW1iZXJpbmciOnsiJGlkIjoiMzI5IiwiRm9ybWF0IjowLCJJc1Zpc2libGUiOmZhbHNlLCJMYXN0S25vd25WaXNpYmlsaXR5U3RhdGUiOmZhbHNlfSwiSXNWaXNpYmxlIjp0cnVlLCJQYXJlbnRTdHlsZSI6bnVsbH0sIkluZGV4IjoxMSwiU21hcnREdXJhdGlvbkFjdGl2YXRlZCI6ZmFsc2UsIkRhdGVGb3JtYXQiOnsiJHJlZiI6IjEwOCJ9LCJXZWVrTnVtYmVyaW5nIjp7IiRpZCI6IjMzMCIsIkZvcm1hdCI6MCwiSXNWaXNpYmxlIjpmYWxzZSwiTGFzdEtub3duVmlzaWJpbGl0eVN0YXRlIjpmYWxzZX0sIklkIjoiYTFmNTY5MTEtNDgwMC00MmIyLTkxZWQtNGY4OWY5MzU2ZTUyIiwiSW1wb3J0SWQiOm51bGwsIlRpdGxlIjoiRHJhZnQgVGllciBJSSBGdW5kaW5nIFJlcXVlc3QiLCJOb3RlIjpudWxsLCJIeXBlcmxpbmsiOnsiJGlkIjoiMzMxIiwiQWRkcmVzcyI6IiIsIlN1YkFkZHJlc3MiOiIifSwiSXNDaGFuZ2VkIjpmYWxzZSwiSXNOZXciOmZhbHNlfX1dLCJfbWlsZXN0b25lcyI6W10sIklkIjoiMDAwMDAwMDAtMDAwMC0wMDAwLTAwMDAtMDAwMDAwMDAwMDAwIiwiSXNTaW5nbGVJdGVtUm93Ijp0cnVlfV0sIkluZGV4IjowLCJJZCI6ImI1MjFhZTBkLTM0ZDItNDc2MC05MGNhLTUzMjVmOTYxYjYyMCIsIkhlYWRlclRleHQiOm51bGwsIklzRGVmYXVsdCI6dHJ1ZSwiU3R5bGUiOnsiJGlkIjoiMzMyIiwiSGVhZGVyU3R5bGUiOnsiJGlkIjoiMzMzIiwiVGV4dFN0eWxlIjp7IiRpZCI6IjMzNCIsIkZvbnRTZXR0aW5ncyI6eyIkaWQiOiIzMzUiLCJGb250U2l6ZSI6MTEsIkZvbnROYW1lIjoiQ2FsaWJyaSIsIklzQm9sZCI6dHJ1ZSwiSXNJdGFsaWMiOmZhbHNlLCJJc1VuZGVybGluZWQiOmZhbHNlLCJQYXJlbnRTdHlsZSI6bnVsbH0sIkF1dG9TaXplIjoyLCJGb3JlZ3JvdW5kIjp7IiRpZCI6IjMzNiIsIkNvbG9yIjp7IiRpZCI6IjMzNyIsIkEiOjI1NSwiUiI6MCwiRyI6MCwiQiI6MH19LCJNYXhXaWR0aCI6MC4wLCJNYXhIZWlnaHQiOjAuMCwiU21hcnRGb3JlZ3JvdW5kSXNBY3RpdmUiOmZhbHNlLCJIb3Jpem9udGFsQWxpZ25tZW50IjowLCJWZXJ0aWNhbEFsaWdubWVudCI6MCwiU21hcnRGb3JlZ3JvdW5kIjpudWxsLCJCYWNrZ3JvdW5kRmlsbFR5cGUiOjAsIk1hcmdpbiI6eyIkaWQiOiIzMzgiLCJUb3AiOjAuMCwiTGVmdCI6MC4wLCJSaWdodCI6MC4wLCJCb3R0b20iOjAuMH0sIlBhZGRpbmciOnsiJGlkIjoiMzM5IiwiVG9wIjowLjAsIkxlZnQiOjAuMCwiUmlnaHQiOjAuMCwiQm90dG9tIjowLjB9LCJCYWNrZ3JvdW5kIjpudWxsLCJJc1Zpc2libGUiOnRydWUsIldpZHRoIjowLjAsIkhlaWdodCI6MC4wLCJCb3JkZXJTdHlsZSI6bnVsbCwiUGFyZW50U3R5bGUiOm51bGx9LCJSZWN0YW5nbGVTdHlsZSI6eyIkaWQiOiIzNDAiLCJNYXJnaW4iOnsiJGlkIjoiMzQxIiwiVG9wIjowLjAsIkxlZnQiOjAuMCwiUmlnaHQiOjAuMCwiQm90dG9tIjowLjB9LCJQYWRkaW5nIjp7IiRpZCI6IjM0MiIsIlRvcCI6MC4wLCJMZWZ0IjowLjAsIlJpZ2h0IjowLjAsIkJvdHRvbSI6MC4wfSwiQmFja2dyb3VuZCI6eyIkaWQiOiIzNDMiLCJDb2xvciI6eyIkaWQiOiIzNDQiLCJBIjo2MywiUiI6MCwiRyI6MCwiQiI6MH19LCJJc1Zpc2libGUiOnRydWUsIldpZHRoIjowLjAsIkhlaWdodCI6MC4wLCJCb3JkZXJTdHlsZSI6eyIkaWQiOiIzNDUiLCJMaW5lQ29sb3IiOnsiJGlkIjoiMzQ2IiwiJHR5cGUiOiJOTFJFLkNvbW1vbi5Eb20uU29saWRDb2xvckJydXNoLCBOTFJFLkNvbW1vbiIsIkNvbG9yIjp7IiRpZCI6IjM0NyIsIkEiOjI1NSwiUiI6MjU1LCJHIjowLCJCIjowfX0sIkxpbmVXZWlnaHQiOjAuMCwiTGluZVR5cGUiOjAsIlBhcmVudFN0eWxlIjpudWxsfSwiUGFyZW50U3R5bGUiOm51bGx9LCJNYXJnaW4iOnsiJGlkIjoiMzQ4IiwiVG9wIjowLjAsIkxlZnQiOjAuMCwiUmlnaHQiOjAuMCwiQm90dG9tIjowLjB9LCJQYWRkaW5nIjp7IiRpZCI6IjM0OSIsIlRvcCI6MC4wLCJMZWZ0IjowLjAsIlJpZ2h0IjowLjAsIkJvdHRvbSI6MC4wfSwiQmFja2dyb3VuZCI6bnVsbCwiSXNWaXNpYmxlIjp0cnVlLCJXaWR0aCI6MC4wLCJIZWlnaHQiOjAuMCwiQm9yZGVyU3R5bGUiOm51bGwsIlBhcmVudFN0eWxlIjpudWxsfSwiQmFja2dyb3VuZFN0eWxlIjp7IiRpZCI6IjM1MCIsIk1hcmdpbiI6eyIkaWQiOiIzNTEiLCJUb3AiOjAuMCwiTGVmdCI6MC4wLCJSaWdodCI6MC4wLCJCb3R0b20iOjAuMH0sIlBhZGRpbmciOnsiJGlkIjoiMzUyIiwiVG9wIjowLjAsIkxlZnQiOjAuMCwiUmlnaHQiOjAuMCwiQm90dG9tIjowLjB9LCJCYWNrZ3JvdW5kIjp7IiRpZCI6IjM1MyIsIkNvbG9yIjp7IiRpZCI6IjM1NCIsIkEiOjUxLCJSIjoxNjUsIkciOjE2NSwiQiI6MTY1fX0sIklzVmlzaWJsZSI6dHJ1ZSwiV2lkdGgiOjAuMCwiSGVpZ2h0IjowLjAsIkJvcmRlclN0eWxlIjp7IiRpZCI6IjM1NSIsIkxpbmVDb2xvciI6eyIkaWQiOiIzNTYiLCIkdHlwZSI6Ik5MUkUuQ29tbW9uLkRvbS5Tb2xpZENvbG9yQnJ1c2gsIE5MUkUuQ29tbW9uIiwiQ29sb3IiOnsiJGlkIjoiMzU3IiwiQSI6MjU1LCJSIjoyNTUsIkciOjAsIkIiOjB9fSwiTGluZVdlaWdodCI6MC4wLCJMaW5lVHlwZSI6MCwiUGFyZW50U3R5bGUiOm51bGx9LCJQYXJlbnRTdHlsZSI6bnVsbH0sIk1hcmdpbiI6eyIkaWQiOiIzNTgiLCJUb3AiOjAuMCwiTGVmdCI6MC4wLCJSaWdodCI6MC4wLCJCb3R0b20iOjAuMH0sIlBhZGRpbmciOnsiJGlkIjoiMzU5IiwiVG9wIjowLjAsIkxlZnQiOjAuMCwiUmlnaHQiOjAuMCwiQm90dG9tIjowLjB9LCJJc1Zpc2libGUiOmZhbHNlLCJXaWR0aCI6MC4wLCJIZWlnaHQiOjAuMCwiQm9yZGVyU3R5bGUiOm51bGwsIlBhcmVudFN0eWxlIjpudWxsfX1dLCJJZCI6ImY5OTMwMzdkLTE1M2EtNDk5NS1iNjQ4LWJmNjc3ZmU4ZjI4ZSIsIkluZGV4IjowLCJIZWFkZXJUZXh0IjoiUHJvZ3JhbSBNbmd0IiwiU3R5bGUiOnsiJGlkIjoiMzYwIiwiSGVhZGVyU3R5bGUiOnsiJGlkIjoiMzYxIiwiVGV4dElzVmVydGljYWwiOnRydWUsIlRleHRTdHlsZSI6eyIkaWQiOiIzNjIiLCJGb250U2V0dGluZ3MiOnsiJGlkIjoiMzYzIiwiRm9udFNpemUiOjE2LCJGb250TmFtZSI6IkNhbGlicmkiLCJJc0JvbGQiOmZhbHNlLCJJc0l0YWxpYyI6ZmFsc2UsIklzVW5kZXJsaW5lZCI6ZmFsc2UsIlBhcmVudFN0eWxlIjpudWxsfSwiQXV0b1NpemUiOjIsIkZvcmVncm91bmQiOnsiJGlkIjoiMzY0IiwiQ29sb3IiOnsiJGlkIjoiMzY1IiwiQSI6MjU1LCJSIjowLCJHIjowLCJCIjowfX0sIk1heFdpZHRoIjozMDMuMTA2NjY2NjY2NjY2NjgsIk1heEhlaWdodCI6IkluZmluaXR5IiwiU21hcnRGb3JlZ3JvdW5kSXNBY3RpdmUiOmZhbHNlLCJIb3Jpem9udGFsQWxpZ25tZW50IjowLCJWZXJ0aWNhbEFsaWdubWVudCI6MCwiU21hcnRGb3JlZ3JvdW5kIjpudWxsLCJCYWNrZ3JvdW5kRmlsbFR5cGUiOjAsIk1hcmdpbiI6eyIkaWQiOiIzNjYiLCJUb3AiOjAuMCwiTGVmdCI6MC4wLCJSaWdodCI6MC4wLCJCb3R0b20iOjAuMH0sIlBhZGRpbmciOnsiJGlkIjoiMzY3IiwiVG9wIjowLjAsIkxlZnQiOjAuMCwiUmlnaHQiOjAuMCwiQm90dG9tIjowLjB9LCJCYWNrZ3JvdW5kIjpudWxsLCJJc1Zpc2libGUiOnRydWUsIldpZHRoIjowLjAsIkhlaWdodCI6MC4wLCJCb3JkZXJTdHlsZSI6bnVsbCwiUGFyZW50U3R5bGUiOm51bGx9LCJSZWN0YW5nbGVTdHlsZSI6eyIkaWQiOiIzNjgiLCJNYXJnaW4iOnsiJGlkIjoiMzY5IiwiVG9wIjowLjAsIkxlZnQiOjAuMCwiUmlnaHQiOjAuMCwiQm90dG9tIjowLjB9LCJQYWRkaW5nIjp7IiRpZCI6IjM3MCIsIlRvcCI6MC4wLCJMZWZ0IjowLjAsIlJpZ2h0IjowLjAsIkJvdHRvbSI6MC4wfSwiQmFja2dyb3VuZCI6eyIkaWQiOiIzNzEiLCJDb2xvciI6eyIkaWQiOiIzNzIiLCJBIjoyNTUsIlIiOjIzMiwiRyI6MjMyLCJCIjoyMzJ9fSwiSXNWaXNpYmxlIjp0cnVlLCJXaWR0aCI6MC4wLCJIZWlnaHQiOjAuMCwiQm9yZGVyU3R5bGUiOnsiJGlkIjoiMzczIiwiTGluZUNvbG9yIjp7IiRpZCI6IjM3NCIsIiR0eXBlIjoiTkxSRS5Db21tb24uRG9tLlNvbGlkQ29sb3JCcnVzaCwgTkxSRS5Db21tb24iLCJDb2xvciI6eyIkaWQiOiIzNzUiLCJBIjoyNTUsIlIiOjIxLCJHIjozNywiQiI6NjZ9fSwiTGluZVdlaWdodCI6MC4wLCJMaW5lVHlwZSI6MCwiUGFyZW50U3R5bGUiOm51bGx9LCJQYXJlbnRTdHlsZSI6bnVsbH0sIk1hcmdpbiI6eyIkaWQiOiIzNzYiLCJUb3AiOjAuMCwiTGVmdCI6MC4wLCJSaWdodCI6MC4wLCJCb3R0b20iOjAuMH0sIlBhZGRpbmciOnsiJGlkIjoiMzc3IiwiVG9wIjowLjAsIkxlZnQiOjAuMCwiUmlnaHQiOjAuMCwiQm90dG9tIjowLjB9LCJCYWNrZ3JvdW5kIjpudWxsLCJJc1Zpc2libGUiOnRydWUsIldpZHRoIjowLjAsIkhlaWdodCI6MC4wLCJCb3JkZXJTdHlsZSI6bnVsbCwiUGFyZW50U3R5bGUiOm51bGx9LCJCYWNrZ3JvdW5kU3R5bGUiOnsiJGlkIjoiMzc4IiwiTWFyZ2luIjp7IiRpZCI6IjM3OSIsIlRvcCI6MC4wLCJMZWZ0IjowLjAsIlJpZ2h0IjowLjAsIkJvdHRvbSI6MC4wfSwiUGFkZGluZyI6eyIkaWQiOiIzODAiLCJUb3AiOjAuMCwiTGVmdCI6MC4wLCJSaWdodCI6MC4wLCJCb3R0b20iOjAuMH0sIkJhY2tncm91bmQiOnsiJGlkIjoiMzgxIiwiQ29sb3IiOnsiJGlkIjoiMzgyIiwiQSI6NTEsIlIiOjIzMiwiRyI6MjMyLCJCIjoyMzJ9fSwiSXNWaXNpYmxlIjp0cnVlLCJXaWR0aCI6MC4wLCJIZWlnaHQiOjAuMCwiQm9yZGVyU3R5bGUiOnsiJGlkIjoiMzgzIiwiTGluZUNvbG9yIjp7IiRpZCI6IjM4NCIsIiR0eXBlIjoiTkxSRS5Db21tb24uRG9tLlNvbGlkQ29sb3JCcnVzaCwgTkxSRS5Db21tb24iLCJDb2xvciI6eyIkaWQiOiIzODUiLCJBIjoyNTUsIlIiOjIxLCJHIjozNywiQiI6NjZ9fSwiTGluZVdlaWdodCI6MC4wLCJMaW5lVHlwZSI6MCwiUGFyZW50U3R5bGUiOm51bGx9LCJQYXJlbnRTdHlsZSI6bnVsbH0sIklzQWJvdmVUaW1lYmFuZCI6ZmFsc2UsIlNwYWNpbmciOjUsIk1hcmdpbiI6eyIkaWQiOiIzODYiLCJUb3AiOjAuMCwiTGVmdCI6MC4wLCJSaWdodCI6MC4wLCJCb3R0b20iOjAuMH0sIlBhZGRpbmciOnsiJGlkIjoiMzg3IiwiVG9wIjowLjAsIkxlZnQiOjAuMCwiUmlnaHQiOjAuMCwiQm90dG9tIjowLjB9LCJJc1Zpc2libGUiOnRydWUsIldpZHRoIjowLjAsIkhlaWdodCI6MC4wLCJCb3JkZXJTdHlsZSI6eyIkaWQiOiIzODgiLCJMaW5lQ29sb3IiOm51bGwsIkxpbmVXZWlnaHQiOjAuMCwiTGluZVR5cGUiOjAsIlBhcmVudFN0eWxlIjpudWxsfSwiUGFyZW50U3R5bGUiOm51bGx9fV0sIkN1bHR1cmVJbmZvTmFtZSI6ImVuLVVTIiwiU3R5bGVOYW1lIjpudWxsLCJWZXJzaW9uIjp7IiRpZCI6IjM4OSIsIlZlcnNpb24iOiIzLjkuMCIsIk9yaWdpbmFsQXNzZW1ibHlWZXJzaW9uIjoiNy4wNC4wNy4wMCIsIkVkaXRpb24iOm51bGwsIkxhc3RTYXZlZEVkaXRpb24iOjMsIklzUGx1c0VkaXRpb24iOmZhbHNlLCJJc1Byb0VkaXRpb24iOmZhbHNlfSwiRWZmZWN0IjoxLCJTdHlsZSI6eyIkaWQiOiIzOTAiLCJEZWZhdWx0RGVwZW5kZW5jeVN0eWxlIjp7IiRpZCI6IjM5MSIsIkxpbmVTdHlsZSI6eyIkaWQiOiIzOTIiLCJMaW5lQ29sb3IiOnsiJGlkIjoiMzkzIiwiJHR5cGUiOiJOTFJFLkNvbW1vbi5Eb20uU29saWRDb2xvckJydXNoLCBOTFJFLkNvbW1vbiIsIkNvbG9yIjp7IiRpZCI6IjM5NCIsIkEiOjI1NSwiUiI6MCwiRyI6MCwiQiI6MH19LCJMaW5lV2VpZ2h0IjoxLjAsIkxpbmVUeXBlIjowLCJQYXJlbnRTdHlsZSI6bnVsbH0sIkVuZEFycm93aGVhZExpbmVTdHlsZSI6eyIkaWQiOiIzOTUiLCJLaW5kIjoxLCJXaWR0aCI6MSwiTGVuZ3RoIjowLCJQYXJlbnRTdHlsZSI6bnVsbH0sIkJyaW5nVG9Gcm9udCI6dHJ1ZSwiRWxib3dSYWRpdXMiOjAuMCwiTWFyZ2luIjp7IiRpZCI6IjM5NiIsIlRvcCI6MC4wLCJMZWZ0IjowLjAsIlJpZ2h0IjowLjAsIkJvdHRvbSI6MC4wfSwiUGFkZGluZyI6eyIkaWQiOiIzOTciLCJUb3AiOjAuMCwiTGVmdCI6MC4wLCJSaWdodCI6MC4wLCJCb3R0b20iOjAuMH0sIkJhY2tncm91bmQiOm51bGwsIklzVmlzaWJsZSI6dHJ1ZSwiV2lkdGgiOjAuMCwiSGVpZ2h0IjowLjAsIkJvcmRlclN0eWxlIjpudWxsLCJQYXJlbnRTdHlsZSI6bnVsbH0sIkNyaXRpY2FsUGF0aFN0eWxlIjp7IiRpZCI6IjM5OCIsIkNyaXRpY2FsUGF0aFN0eWxlT3B0aW9ucyI6MTUsIkxpbmVTdHlsZSI6eyIkaWQiOiIzOTkiLCJMaW5lQ29sb3IiOnsiJGlkIjoiNDAwIiwiJHR5cGUiOiJOTFJFLkNvbW1vbi5Eb20uU29saWRDb2xvckJydXNoLCBOTFJFLkNvbW1vbiIsIkNvbG9yIjp7IiRpZCI6IjQwMSIsIkEiOjI1NSwiUiI6MjIyLCJHIjo1MCwiQiI6NTB9fSwiTGluZVdlaWdodCI6MS4wLCJMaW5lVHlwZSI6MCwiUGFyZW50U3R5bGUiOm51bGx9LCJUaXRsZUZvcmVncm91bmQiOnsiJGlkIjoiNDAyIiwiQ29sb3IiOnsiJGlkIjoiNDAzIiwiQSI6MjU1LCJSIjoxNzYsIkciOjE5LCJCIjoyNX19LCJTaGFwZXNCYWNrZ3JvdW5kIjp7IiRpZCI6IjQwNCIsIkNvbG9yIjp7IiRpZCI6IjQwNSIsIkEiOjI1NSwiUiI6MjUzLCJHIjoyMDMsIkIiOjIwOH19LCJTaGFwZXNCb3JkZXJTdHlsZSI6eyIkaWQiOiI0MDYiLCJMaW5lQ29sb3IiOnsiJGlkIjoiNDA3IiwiJHR5cGUiOiJOTFJFLkNvbW1vbi5Eb20uU29saWRDb2xvckJydXNoLCBOTFJFLkNvbW1vbiIsIkNvbG9yIjp7IiRpZCI6IjQwOCIsIkEiOjI1NSwiUiI6MjIyLCJHIjo1MCwiQiI6NTB9fSwiTGluZVdlaWdodCI6MS41LCJMaW5lVHlwZSI6MCwiUGFyZW50U3R5bGUiOm51bGx9LCJNYXJnaW4iOnsiJGlkIjoiNDA5IiwiVG9wIjowLjAsIkxlZnQiOjAuMCwiUmlnaHQiOjAuMCwiQm90dG9tIjowLjB9LCJQYWRkaW5nIjp7IiRpZCI6IjQxMCIsIlRvcCI6MC4wLCJMZWZ0IjowLjAsIlJpZ2h0IjowLjAsIkJvdHRvbSI6MC4wfSwiQmFja2dyb3VuZCI6bnVsbCwiSXNWaXNpYmxlIjpmYWxzZSwiV2lkdGgiOjAuMCwiSGVpZ2h0IjowLjAsIkJvcmRlclN0eWxlIjpudWxsLCJQYXJlbnRTdHlsZSI6bnVsbH0sIlBhbmVsc1NwYWNpbmdEZWZpbml0aW9uIjp7IiRpZCI6IjQxMSIsIlNwYWNpbmdBYm92ZVRpbWViYW5kIjoxNiwiU3BhY2luZ0JlbG93VGltZWJhbmQiOjE2LCJTcGFjaW5nQWJvdmVCZXR3ZWVuU3dpbWxhbmVzQW5kVGFza3MiOjE2LCJTcGFjaW5nQmVsb3dCZXR3ZWVuU3dpbWxhbmVzQW5kVGFza3MiOjE2fSwiVGltZWJhbmRTdHlsZSI6eyIkaWQiOiI0MTIiLCJTY2FsZU1hcmtpbmciOjEsIlNoYXBlIjowLCJTaGFwZVN0eWxlIjp7IiRpZCI6IjQxMyIsIk1hcmdpbiI6eyIkaWQiOiI0MTQiLCJUb3AiOjAuMCwiTGVmdCI6MTAuMCwiUmlnaHQiOjEwLjAsIkJvdHRvbSI6MC4wfSwiUGFkZGluZyI6eyIkaWQiOiI0MTUiLCJUb3AiOjMuMCwiTGVmdCI6MC4wLCJSaWdodCI6MC4wLCJCb3R0b20iOjMuMH0sIkJhY2tncm91bmQiOnsiJGlkIjoiNDE2IiwiQ29sb3IiOnsiJGlkIjoiNDE3IiwiQSI6MjU1LCJSIjowLCJHIjowLCJCIjowfX0sIklzVmlzaWJsZSI6dHJ1ZSwiV2lkdGgiOjg1OC4wLCJIZWlnaHQiOjE0LjM5OTk5OTYxODUzMDI3MywiQm9yZGVyU3R5bGUiOnsiJGlkIjoiNDE4IiwiTGluZUNvbG9yIjp7IiRpZCI6IjQxOSIsIiR0eXBlIjoiTkxSRS5Db21tb24uRG9tLlNvbGlkQ29sb3JCcnVzaCwgTkxSRS5Db21tb24iLCJDb2xvciI6eyIkaWQiOiI0MjAiLCJBIjoyNTUsIlIiOjI1NSwiRyI6MCwiQiI6MH19LCJMaW5lV2VpZ2h0IjowLjAsIkxpbmVUeXBlIjowLCJQYXJlbnRTdHlsZSI6bnVsbH0sIlBhcmVudFN0eWxlIjpudWxsfSwiTWlkZGxlVGllclNoYXBlU3R5bGUiOnsiJGlkIjoiNDIxIiwiTWFyZ2luIjp7IiRpZCI6IjQyMiIsIlRvcCI6MC4wLCJMZWZ0IjoxMC4wLCJSaWdodCI6MTAuMCwiQm90dG9tIjowLjB9LCJQYWRkaW5nIjp7IiRpZCI6IjQyMyIsIlRvcCI6My4wLCJMZWZ0IjowLjAsIlJpZ2h0IjowLjAsIkJvdHRvbSI6My4wfSwiQmFja2dyb3VuZCI6eyIkaWQiOiI0MjQiLCJDb2xvciI6eyIkaWQiOiI0MjUiLCJBIjoyNTUsIlIiOjE2NSwiRyI6MTY1LCJCIjoxNjV9fSwiSXNWaXNpYmxlIjp0cnVlLCJXaWR0aCI6ODU4LjAsIkhlaWdodCI6MTQuMzk5OTk5NjE4NTMwMjczLCJCb3JkZXJTdHlsZSI6eyIkaWQiOiI0MjYiLCJMaW5lQ29sb3IiOnsiJGlkIjoiNDI3IiwiJHR5cGUiOiJOTFJFLkNvbW1vbi5Eb20uU29saWRDb2xvckJydXNoLCBOTFJFLkNvbW1vbiIsIkNvbG9yIjp7IiRpZCI6IjQyOCIsIkEiOjI1NSwiUiI6MjU1LCJHIjowLCJCIjowfX0sIkxpbmVXZWlnaHQiOjAuMCwiTGluZVR5cGUiOjAsIlBhcmVudFN0eWxlIjpudWxsfSwiUGFyZW50U3R5bGUiOm51bGx9LCJCb3R0b21UaWVyU2hhcGVTdHlsZSI6eyIkaWQiOiI0MjkiLCJNYXJnaW4iOnsiJGlkIjoiNDMwIiwiVG9wIjowLjAsIkxlZnQiOjEwLjAsIlJpZ2h0IjoxMC4wLCJCb3R0b20iOjAuMH0sIlBhZGRpbmciOnsiJGlkIjoiNDMxIiwiVG9wIjozLjAsIkxlZnQiOjAuMCwiUmlnaHQiOjAuMCwiQm90dG9tIjozLjB9LCJCYWNrZ3JvdW5kIjp7IiRpZCI6IjQzMiIsIkNvbG9yIjp7IiRpZCI6IjQzMyIsIkEiOjI1NSwiUiI6MjMxLCJHIjoyMzAsIkIiOjIzMH19LCJJc1Zpc2libGUiOnRydWUsIldpZHRoIjo4NTguMCwiSGVpZ2h0IjoxNC4zOTk5OTk2MTg1MzAyNzMsIkJvcmRlclN0eWxlIjp7IiRpZCI6IjQzNCIsIkxpbmVDb2xvciI6eyIkaWQiOiI0MzUiLCIkdHlwZSI6Ik5MUkUuQ29tbW9uLkRvbS5Tb2xpZENvbG9yQnJ1c2gsIE5MUkUuQ29tbW9uIiwiQ29sb3IiOnsiJGlkIjoiNDM2IiwiQSI6MjU1LCJSIjoyNTUsIkciOjAsIkIiOjB9fSwiTGluZVdlaWdodCI6MC4wLCJMaW5lVHlwZSI6MCwiUGFyZW50U3R5bGUiOm51bGx9LCJQYXJlbnRTdHlsZSI6bnVsbH0sIlJpZ2h0RW5kQ2Fwc1N0eWxlIjp7IiRpZCI6IjQzNyIsIkZvbnRTZXR0aW5ncyI6eyIkaWQiOiI0MzgiLCJGb250U2l6ZSI6MTgsIkZvbnROYW1lIjoiQ2FsaWJyaSIsIklzQm9sZCI6dHJ1ZSwiSXNJdGFsaWMiOmZhbHNlLCJJc1VuZGVybGluZWQiOmZhbHNlLCJQYXJlbnRTdHlsZSI6bnVsbH0sIkF1dG9TaXplIjowLCJGb3JlZ3JvdW5kIjp7IiRpZCI6IjQzOSIsIkNvbG9yIjp7IiRpZCI6IjQ0M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NDQxIiwiVG9wIjowLjAsIkxlZnQiOjAuMCwiUmlnaHQiOjIwLjAsIkJvdHRvbSI6MC4wfSwiUGFkZGluZyI6eyIkaWQiOiI0NDIiLCJUb3AiOjAuMCwiTGVmdCI6MC4wLCJSaWdodCI6MC4wLCJCb3R0b20iOjAuMH0sIkJhY2tncm91bmQiOnsiJGlkIjoiNDQzIiwiQ29sb3IiOnsiJGlkIjoiNDQ0IiwiQSI6MCwiUiI6MCwiRyI6MCwiQiI6MH19LCJJc1Zpc2libGUiOmZhbHNlLCJXaWR0aCI6MC4wLCJIZWlnaHQiOjAuMCwiQm9yZGVyU3R5bGUiOm51bGwsIlBhcmVudFN0eWxlIjpudWxsfSwiTGVmdEVuZENhcHNTdHlsZSI6eyIkaWQiOiI0NDUiLCJGb250U2V0dGluZ3MiOnsiJGlkIjoiNDQ2IiwiRm9udFNpemUiOjE4LCJGb250TmFtZSI6IkNhbGlicmkiLCJJc0JvbGQiOnRydWUsIklzSXRhbGljIjpmYWxzZSwiSXNVbmRlcmxpbmVkIjpmYWxzZSwiUGFyZW50U3R5bGUiOm51bGx9LCJBdXRvU2l6ZSI6MCwiRm9yZWdyb3VuZCI6eyIkaWQiOiI0NDciLCJDb2xvciI6eyIkaWQiOiI0NDg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Q0OSIsIlRvcCI6MC4wLCJMZWZ0IjoyMC4wLCJSaWdodCI6MC4wLCJCb3R0b20iOjAuMH0sIlBhZGRpbmciOnsiJGlkIjoiNDUwIiwiVG9wIjowLjAsIkxlZnQiOjAuMCwiUmlnaHQiOjAuMCwiQm90dG9tIjowLjB9LCJCYWNrZ3JvdW5kIjp7IiRpZCI6IjQ1MSIsIkNvbG9yIjp7IiRpZCI6IjQ1MiIsIkEiOjAsIlIiOjAsIkciOjAsIkIiOjB9fSwiSXNWaXNpYmxlIjpmYWxzZSwiV2lkdGgiOjAuMCwiSGVpZ2h0IjowLjAsIkJvcmRlclN0eWxlIjpudWxsLCJQYXJlbnRTdHlsZSI6bnVsbH0sIlRvZGF5VGV4dFN0eWxlIjp7IiRpZCI6IjQ1MyIsIkZvbnRTZXR0aW5ncyI6eyIkaWQiOiI0NTQiLCJGb250U2l6ZSI6MTIsIkZvbnROYW1lIjoiQ2FsaWJyaSIsIklzQm9sZCI6ZmFsc2UsIklzSXRhbGljIjpmYWxzZSwiSXNVbmRlcmxpbmVkIjpmYWxzZSwiUGFyZW50U3R5bGUiOm51bGx9LCJBdXRvU2l6ZSI6MCwiRm9yZWdyb3VuZCI6eyIkaWQiOiI0NTUiLCJDb2xvciI6eyIkaWQiOiI0NTY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DU3IiwiVG9wIjowLjAsIkxlZnQiOjAuMCwiUmlnaHQiOjAuMCwiQm90dG9tIjowLjB9LCJQYWRkaW5nIjp7IiRpZCI6IjQ1OCIsIlRvcCI6MC4wLCJMZWZ0IjowLjAsIlJpZ2h0IjowLjAsIkJvdHRvbSI6MC4wfSwiQmFja2dyb3VuZCI6eyIkaWQiOiI0NTkiLCJDb2xvciI6eyIkaWQiOiI0NjAiLCJBIjowLCJSIjowLCJHIjowLCJCIjowfX0sIklzVmlzaWJsZSI6dHJ1ZSwiV2lkdGgiOjAuMCwiSGVpZ2h0IjowLjAsIkJvcmRlclN0eWxlIjpudWxsLCJQYXJlbnRTdHlsZSI6bnVsbH0sIlRvZGF5TWFya2VyU3R5bGUiOnsiJGlkIjoiNDYxIiwiTWFyZ2luIjp7IiRpZCI6IjQ2MiIsIlRvcCI6MC4wLCJMZWZ0IjowLjAsIlJpZ2h0IjowLjAsIkJvdHRvbSI6MC4wfSwiUGFkZGluZyI6eyIkaWQiOiI0NjMiLCJUb3AiOjAuMCwiTGVmdCI6MC4wLCJSaWdodCI6MC4wLCJCb3R0b20iOjAuMH0sIkJhY2tncm91bmQiOnsiJGlkIjoiNDY0IiwiQ29sb3IiOnsiJGlkIjoiNDY1IiwiQSI6MjU1LCJSIjoyNTUsIkciOjAsIkIiOjB9fSwiSXNWaXNpYmxlIjp0cnVlLCJXaWR0aCI6MC4wLCJIZWlnaHQiOjAuMCwiQm9yZGVyU3R5bGUiOm51bGwsIlBhcmVudFN0eWxlIjpudWxsfSwiU2NhbGVTdHlsZSI6eyIkaWQiOiI0NjYiLCJTaGFwZSI6MCwiU2hvd1NlZ21lbnRTZXBhcmF0b3JzIjp0cnVlLCJTZWdtZW50U2VwYXJhdG9yT3BhY2l0eSI6MzAsIkhhc0JlZW5WaXNpYmxlQmVmb3JlIjp0cnVlLCJGb250U2V0dGluZ3MiOnsiJGlkIjoiNDY3IiwiRm9udFNpemUiOjExLCJGb250TmFtZSI6IkNhbGlicmkiLCJJc0JvbGQiOnRydWUsIklzSXRhbGljIjpmYWxzZSwiSXNVbmRlcmxpbmVkIjpmYWxzZSwiUGFyZW50U3R5bGUiOm51bGx9LCJBdXRvU2l6ZSI6MCwiRm9yZWdyb3VuZCI6eyIkaWQiOiI0NjgiLCJDb2xvciI6eyIkaWQiOiI0Njk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DcwIiwiVG9wIjowLjAsIkxlZnQiOjUuMCwiUmlnaHQiOjAuMCwiQm90dG9tIjowLjB9LCJQYWRkaW5nIjp7IiRpZCI6IjQ3MSIsIlRvcCI6MC4wLCJMZWZ0IjowLjAsIlJpZ2h0IjowLjAsIkJvdHRvbSI6MC4wfSwiQmFja2dyb3VuZCI6eyIkaWQiOiI0NzIiLCJDb2xvciI6eyIkaWQiOiI0NzMiLCJBIjowLCJSIjowLCJHIjowLCJCIjowfX0sIklzVmlzaWJsZSI6dHJ1ZSwiV2lkdGgiOjAuMCwiSGVpZ2h0IjowLjAsIkJvcmRlclN0eWxlIjpudWxsLCJQYXJlbnRTdHlsZSI6bnVsbH0sIlNpbmdsZVNjYWxlU2hhcGVTdHlsZSI6eyIkaWQiOiI0NzQiLCJTaGFwZSI6MywiSGVpZ2h0IjoyMC4wfSwiTWlkZGxlVGllclNjYWxlU3R5bGUiOnsiJGlkIjoiNDc1IiwiU2hhcGUiOjAsIlNob3dTZWdtZW50U2VwYXJhdG9ycyI6dHJ1ZSwiU2VnbWVudFNlcGFyYXRvck9wYWNpdHkiOjMwLCJIYXNCZWVuVmlzaWJsZUJlZm9yZSI6dHJ1ZSwiRm9udFNldHRpbmdzIjp7IiRpZCI6IjQ3NiIsIkZvbnRTaXplIjoxMSwiRm9udE5hbWUiOiJDYWxpYnJpIiwiSXNCb2xkIjp0cnVlLCJJc0l0YWxpYyI6ZmFsc2UsIklzVW5kZXJsaW5lZCI6ZmFsc2UsIlBhcmVudFN0eWxlIjpudWxsfSwiQXV0b1NpemUiOjAsIkZvcmVncm91bmQiOnsiJGlkIjoiNDc3IiwiQ29sb3IiOnsiJGlkIjoiNDc4IiwiQSI6MjU1LCJSIjowLCJHIjowLCJCIjowfX0sIk1heFdpZHRoIjoyMDAuMCwiTWF4SGVpZ2h0IjoiSW5maW5pdHkiLCJTbWFydEZvcmVncm91bmRJc0FjdGl2ZSI6ZmFsc2UsIkhvcml6b250YWxBbGlnbm1lbnQiOjAsIlZlcnRpY2FsQWxpZ25tZW50IjoxLCJTbWFydEZvcmVncm91bmQiOm51bGwsIkJhY2tncm91bmRGaWxsVHlwZSI6MCwiTWFyZ2luIjp7IiRpZCI6IjQ3OSIsIlRvcCI6MC4wLCJMZWZ0Ijo1LjAsIlJpZ2h0IjowLjAsIkJvdHRvbSI6MC4wfSwiUGFkZGluZyI6eyIkaWQiOiI0ODAiLCJUb3AiOjAuMCwiTGVmdCI6MC4wLCJSaWdodCI6MC4wLCJCb3R0b20iOjAuMH0sIkJhY2tncm91bmQiOnsiJGlkIjoiNDgxIiwiQ29sb3IiOnsiJGlkIjoiNDgyIiwiQSI6MCwiUiI6MCwiRyI6MCwiQiI6MH19LCJJc1Zpc2libGUiOnRydWUsIldpZHRoIjowLjAsIkhlaWdodCI6MC4wLCJCb3JkZXJTdHlsZSI6bnVsbCwiUGFyZW50U3R5bGUiOm51bGx9LCJCb3R0b21UaWVyU2NhbGVTdHlsZSI6eyIkaWQiOiI0ODMiLCJTaGFwZSI6MCwiU2hvd1NlZ21lbnRTZXBhcmF0b3JzIjp0cnVlLCJTZWdtZW50U2VwYXJhdG9yT3BhY2l0eSI6MzAsIkhhc0JlZW5WaXNpYmxlQmVmb3JlIjp0cnVlLCJGb250U2V0dGluZ3MiOnsiJGlkIjoiNDg0IiwiRm9udFNpemUiOjExLCJGb250TmFtZSI6IkNhbGlicmkiLCJJc0JvbGQiOnRydWUsIklzSXRhbGljIjpmYWxzZSwiSXNVbmRlcmxpbmVkIjpmYWxzZSwiUGFyZW50U3R5bGUiOm51bGx9LCJBdXRvU2l6ZSI6MCwiRm9yZWdyb3VuZCI6eyIkaWQiOiI0ODUiLCJDb2xvciI6eyIkaWQiOiI0ODYiLCJBIjoyNTUsIlIiOjAsIkciOjAsIkIiOjB9fSwiTWF4V2lkdGgiOjIwMC4wLCJNYXhIZWlnaHQiOiJJbmZpbml0eSIsIlNtYXJ0Rm9yZWdyb3VuZElzQWN0aXZlIjpmYWxzZSwiSG9yaXpvbnRhbEFsaWdubWVudCI6MCwiVmVydGljYWxBbGlnbm1lbnQiOjEsIlNtYXJ0Rm9yZWdyb3VuZCI6bnVsbCwiQmFja2dyb3VuZEZpbGxUeXBlIjowLCJNYXJnaW4iOnsiJGlkIjoiNDg3IiwiVG9wIjowLjAsIkxlZnQiOjUuMCwiUmlnaHQiOjAuMCwiQm90dG9tIjowLjB9LCJQYWRkaW5nIjp7IiRpZCI6IjQ4OCIsIlRvcCI6MC4wLCJMZWZ0IjowLjAsIlJpZ2h0IjowLjAsIkJvdHRvbSI6MC4wfSwiQmFja2dyb3VuZCI6eyIkaWQiOiI0ODkiLCJDb2xvciI6eyIkaWQiOiI0OTAiLCJBIjowLCJSIjowLCJHIjowLCJCIjowfX0sIklzVmlzaWJsZSI6dHJ1ZSwiV2lkdGgiOjAuMCwiSGVpZ2h0IjowLjAsIkJvcmRlclN0eWxlIjpudWxsLCJQYXJlbnRTdHlsZSI6bnVsbH0sIkVsYXBzZWRUaW1lQmFja2dyb3VuZCI6eyIkaWQiOiI0OTEiLCJDb2xvciI6eyIkaWQiOiI0OTIiLCJBIjoxOTEsIlIiOjI1NSwiRyI6MCwiQiI6MH19LCJBcHBlbmRZZWFyT25ZZWFyQ2hhbmdlIjpmYWxzZSwiRWxhcHNlZFRpbWVGb3JtYXQiOjIsIlRvZGF5TWFya2VyUG9zaXRpb24iOjMsIlF1aWNrUG9zaXRpb24iOjMsIkFic29sdXRlUG9zaXRpb24iOjE2LjQsIk1hcmdpbiI6eyIkaWQiOiI0OTMiLCJUb3AiOjAuMCwiTGVmdCI6MTAuMCwiUmlnaHQiOjEwLjAsIkJvdHRvbSI6MC4wfSwiUGFkZGluZyI6eyIkaWQiOiI0OTQiLCJUb3AiOjAuMCwiTGVmdCI6MC4wLCJSaWdodCI6MC4wLCJCb3R0b20iOjAuMH0sIkJhY2tncm91bmQiOnsiJGlkIjoiNDk1IiwiQ29sb3IiOnsiJGlkIjoiNDk2IiwiQSI6MjU1LCJSIjo0NywiRyI6NTQsIkIiOjE1M319LCJJc1Zpc2libGUiOnRydWUsIldpZHRoIjowLjAsIkhlaWdodCI6MC4wLCJCb3JkZXJTdHlsZSI6bnVsbCwiUGFyZW50U3R5bGUiOm51bGx9LCJEZWZhdWx0TWlsZXN0b25lU3R5bGUiOnsiJGlkIjoiNDk3IiwiU2hhcGUiOjEsIkNvbm5lY3Rvck1hcmdpbiI6eyIkaWQiOiI0OTgiLCJUb3AiOjAuMCwiTGVmdCI6Mi4wLCJSaWdodCI6Mi4wLCJCb3R0b20iOjAuMH0sIkNvbm5lY3RvclN0eWxlIjp7IiRpZCI6IjQ5OSIsIkxpbmVDb2xvciI6eyIkaWQiOiI1MDAiLCIkdHlwZSI6Ik5MUkUuQ29tbW9uLkRvbS5Tb2xpZENvbG9yQnJ1c2gsIE5MUkUuQ29tbW9uIiwiQ29sb3IiOnsiJGlkIjoiNTAxIiwiQSI6MTI3LCJSIjo3OSwiRyI6MTI5LCJCIjoxODl9fSwiTGluZVdlaWdodCI6MS4wLCJMaW5lVHlwZSI6MCwiUGFyZW50U3R5bGUiOm51bGx9LCJJc0JlbG93VGltZWJhbmQiOmZhbHNlLCJQb3NpdGlvbk9uVGFzayI6MCwiSGlkZURhdGUiOmZhbHNlLCJTaGFwZVNpemUiOjAsIlNwYWNpbmciOjIuMCwiUGFkZGluZyI6eyIkaWQiOiI1MDIiLCJUb3AiOjcuMCwiTGVmdCI6My4wLCJSaWdodCI6MC4wLCJCb3R0b20iOjIuMH0sIlNoYXBlU3R5bGUiOnsiJGlkIjoiNTAzIiwiTWFyZ2luIjp7IiRpZCI6IjUwNCIsIlRvcCI6MC4wLCJMZWZ0IjowLjAsIlJpZ2h0IjowLjAsIkJvdHRvbSI6MC4wfSwiUGFkZGluZyI6eyIkaWQiOiI1MDUiLCJUb3AiOjAuMCwiTGVmdCI6MC4wLCJSaWdodCI6MC4wLCJCb3R0b20iOjAuMH0sIkJhY2tncm91bmQiOnsiJGlkIjoiNTA2IiwiQ29sb3IiOnsiJGlkIjoiNTA3IiwiQSI6MjU1LCJSIjowLCJHIjowLCJCIjowfX0sIklzVmlzaWJsZSI6dHJ1ZSwiV2lkdGgiOjEyLjAsIkhlaWdodCI6MTQuMCwiQm9yZGVyU3R5bGUiOnsiJGlkIjoiNTA4IiwiTGluZUNvbG9yIjp7IiRpZCI6IjUwOSIsIiR0eXBlIjoiTkxSRS5Db21tb24uRG9tLlNvbGlkQ29sb3JCcnVzaCwgTkxSRS5Db21tb24iLCJDb2xvciI6eyIkaWQiOiI1MTAiLCJBIjoyNTUsIlIiOjI1NSwiRyI6MCwiQiI6MH19LCJMaW5lV2VpZ2h0IjowLjAsIkxpbmVUeXBlIjowLCJQYXJlbnRTdHlsZSI6bnVsbH0sIlBhcmVudFN0eWxlIjpudWxsfSwiVGl0bGVTdHlsZSI6eyIkaWQiOiI1MTEiLCJGb250U2V0dGluZ3MiOnsiJGlkIjoiNTEyIiwiRm9udFNpemUiOjExLCJGb250TmFtZSI6IkNhbGlicmkiLCJJc0JvbGQiOmZhbHNlLCJJc0l0YWxpYyI6ZmFsc2UsIklzVW5kZXJsaW5lZCI6ZmFsc2UsIlBhcmVudFN0eWxlIjpudWxsfSwiQXV0b1NpemUiOjAsIkZvcmVncm91bmQiOnsiJGlkIjoiNTEzIiwiQ29sb3IiOnsiJGlkIjoiNTE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xNSIsIlRvcCI6MC4wLCJMZWZ0IjowLjAsIlJpZ2h0IjowLjAsIkJvdHRvbSI6MC4wfSwiUGFkZGluZyI6eyIkaWQiOiI1MTYiLCJUb3AiOjAuMCwiTGVmdCI6MC4wLCJSaWdodCI6MC4wLCJCb3R0b20iOjAuMH0sIkJhY2tncm91bmQiOnsiJGlkIjoiNTE3IiwiQ29sb3IiOnsiJGlkIjoiNTE4IiwiQSI6MCwiUiI6MCwiRyI6MCwiQiI6MH19LCJJc1Zpc2libGUiOnRydWUsIldpZHRoIjowLjAsIkhlaWdodCI6MC4wLCJCb3JkZXJTdHlsZSI6bnVsbCwiUGFyZW50U3R5bGUiOm51bGx9LCJEYXRlU3R5bGUiOnsiJGlkIjoiNTE5IiwiRm9udFNldHRpbmdzIjp7IiRpZCI6IjUyMCIsIkZvbnRTaXplIjoxMSwiRm9udE5hbWUiOiJDYWxpYnJpIiwiSXNCb2xkIjpmYWxzZSwiSXNJdGFsaWMiOmZhbHNlLCJJc1VuZGVybGluZWQiOmZhbHNlLCJQYXJlbnRTdHlsZSI6bnVsbH0sIkF1dG9TaXplIjowLCJGb3JlZ3JvdW5kIjp7IiRpZCI6IjUyMSIsIkNvbG9yIjp7IiRpZCI6IjUy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jMiLCJUb3AiOjAuMCwiTGVmdCI6MC4wLCJSaWdodCI6MC4wLCJCb3R0b20iOjAuMH0sIlBhZGRpbmciOnsiJGlkIjoiNTI0IiwiVG9wIjowLjAsIkxlZnQiOjAuMCwiUmlnaHQiOjAuMCwiQm90dG9tIjowLjB9LCJCYWNrZ3JvdW5kIjp7IiRpZCI6IjUyNSIsIkNvbG9yIjp7IiRpZCI6IjUyNiIsIkEiOjAsIlIiOjAsIkciOjAsIkIiOjB9fSwiSXNWaXNpYmxlIjp0cnVlLCJXaWR0aCI6MC4wLCJIZWlnaHQiOjAuMCwiQm9yZGVyU3R5bGUiOm51bGwsIlBhcmVudFN0eWxlIjpudWxsfSwiRGF0ZUZvcm1hdCI6eyIkaWQiOiI1MjciLCJGb3JtYXRTdHJpbmciOiJNL2QiLCJTZXBhcmF0b3IiOiIvIiwiVXNlSW50ZXJuYXRpb25hbERhdGVGb3JtYXQiOmZhbHNlLCJEYXRlSXNWaXNpYmxlIjp0cnVlLCJUaW1lSXNWaXNpYmxlIjpmYWxzZSwiSG91ckRpZ2l0cyI6MSwiQW1QbURlc2lnbmF0b3IiOjIsIlRyaW0wME1pbnV0ZXMiOmZhbHNlLCJMYXN0S25vd25WaXNpYmlsaXR5U3RhdGUiOnsiJGlkIjoiNTI4IiwiRGF0ZVBhcnRJc1Zpc2libGUiOnRydWUsIlRpbWVQYXJ0SXNWaXNpYmxlIjpmYWxzZX19LCJXZWVrTnVtYmVyaW5nIjp7IiRpZCI6IjUyOSIsIkZvcm1hdCI6MCwiSXNWaXNpYmxlIjpmYWxzZSwiTGFzdEtub3duVmlzaWJpbGl0eVN0YXRlIjpmYWxzZX0sIklzVmlzaWJsZSI6dHJ1ZSwiUGFyZW50U3R5bGUiOm51bGx9LCJEZWZhdWx0VGFza1N0eWxlIjp7IiRpZCI6IjUzMCIsIlNoYXBlIjoxLCJTaGFwZVRoaWNrbmVzcyI6MCwiRHVyYXRpb25Gb3JtYXQiOjEzLCJJbmNsdWRlTm9uV29ya2luZ0RheXNJbkR1cmF0aW9uIjpmYWxzZSwiUGVyY2VudGFnZUNvbXBsZXRlU3R5bGUiOnsiJGlkIjoiNTMxIiwiRm9udFNldHRpbmdzIjp7IiRpZCI6IjUzMiIsIkZvbnRTaXplIjoxMCwiRm9udE5hbWUiOiJDYWxpYnJpIiwiSXNCb2xkIjpmYWxzZSwiSXNJdGFsaWMiOmZhbHNlLCJJc1VuZGVybGluZWQiOmZhbHNlLCJQYXJlbnRTdHlsZSI6bnVsbH0sIkF1dG9TaXplIjowLCJGb3JlZ3JvdW5kIjp7IiRpZCI6IjUzMyIsIkNvbG9yIjp7IiRpZCI6IjUz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YyIn0sIlBhZGRpbmciOnsiJHJlZiI6IjYzIn0sIkJhY2tncm91bmQiOnsiJHJlZiI6IjY0In0sIklzVmlzaWJsZSI6dHJ1ZSwiV2lkdGgiOjAuMCwiSGVpZ2h0IjowLjAsIkJvcmRlclN0eWxlIjpudWxsLCJQYXJlbnRTdHlsZSI6bnVsbH0sIkR1cmF0aW9uU3R5bGUiOnsiJGlkIjoiNTM1IiwiRm9udFNldHRpbmdzIjp7IiRpZCI6IjUzNiIsIkZvbnRTaXplIjoxMSwiRm9udE5hbWUiOiJDYWxpYnJpIiwiSXNCb2xkIjpmYWxzZSwiSXNJdGFsaWMiOmZhbHNlLCJJc1VuZGVybGluZWQiOmZhbHNlLCJQYXJlbnRTdHlsZSI6bnVsbH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m51bGwsIlBhcmVudFN0eWxlIjpudWxsfSwiSG9yaXpvbnRhbENvbm5lY3RvclN0eWxlIjp7IiRpZCI6IjUzNyIsIkxpbmVDb2xvciI6eyIkcmVmIjoiNzcifSwiTGluZVdlaWdodCI6MS4wLCJMaW5lVHlwZSI6MCwiUGFyZW50U3R5bGUiOm51bGx9LCJWZXJ0aWNhbENvbm5lY3RvclN0eWxlIjp7IiRpZCI6IjUzOCIsIkxpbmVDb2xvciI6eyIkcmVmIjoiODAifSwiTGluZVdlaWdodCI6MC4wLCJMaW5lVHlwZSI6MCwiUGFyZW50U3R5bGUiOm51bGx9LCJNYXJnaW4iOm51bGwsIlN0YXJ0RGF0ZVBvc2l0aW9uIjoyLCJFbmREYXRlUG9zaXRpb24iOjIsIkRhdGVJc1Zpc2libGUiOnRydWUsIlRpdGxlUG9zaXRpb24iOjMsIkR1cmF0aW9uUG9zaXRpb24iOjYsIlBlcmNlbnRhZ2VDb21wbGV0ZWRQb3NpdGlvbiI6NiwiU3BhY2luZyI6MywiSXNCZWxvd1RpbWViYW5kIjpmYWxzZSwiUGVyY2VudGFnZUNvbXBsZXRlU2hhcGVPcGFjaXR5IjozNSwiU2hhcGVTdHlsZSI6eyIkaWQiOiI1MzkiLCJNYXJnaW4iOnsiJHJlZiI6IjgzIn0sIlBhZGRpbmciOnsiJHJlZiI6Ijg0In0sIkJhY2tncm91bmQiOnsiJGlkIjoiNTQwIiwiQ29sb3IiOnsiJGlkIjoiNTQxIiwiQSI6MjU1LCJSIjoyNTUsIkciOjI1NSwiQiI6MjU1fX0sIklzVmlzaWJsZSI6dHJ1ZSwiV2lkdGgiOjAuMCwiSGVpZ2h0IjoxMC4wLCJCb3JkZXJTdHlsZSI6eyIkaWQiOiI1NDIiLCJMaW5lQ29sb3IiOnsiJGlkIjoiNTQzIiwiJHR5cGUiOiJOTFJFLkNvbW1vbi5Eb20uU29saWRDb2xvckJydXNoLCBOTFJFLkNvbW1vbiIsIkNvbG9yIjp7IiRpZCI6IjU0NCIsIkEiOjI1NSwiUiI6MCwiRyI6MCwiQiI6MH19LCJMaW5lV2VpZ2h0IjoyLjAsIkxpbmVUeXBlIjowLCJQYXJlbnRTdHlsZSI6bnVsbH0sIlBhcmVudFN0eWxlIjpudWxsfSwiVGl0bGVTdHlsZSI6eyIkaWQiOiI1NDUiLCJGb250U2V0dGluZ3MiOnsiJGlkIjoiNTQ2IiwiRm9udFNpemUiOjExLCJGb250TmFtZSI6IkNhbGlicmkiLCJJc0JvbGQiOmZhbHNlLCJJc0l0YWxpYyI6ZmFsc2UsIklzVW5kZXJsaW5lZCI6ZmFsc2UsIlBhcmVudFN0eWxlIjpudWxsfSwiQXV0b1NpemUiOjAsIkZvcmVncm91bmQiOnsiJGlkIjoiNTQ3IiwiQ29sb3IiOnsiJGlkIjoiNTQ4IiwiQSI6MjU1LCJSIjowLCJHIjowLCJCIjowfX0sIk1heFdpZHRoIjo5NjAuMCwiTWF4SGVpZ2h0IjoiSW5maW5pdHkiLCJTbWFydEZvcmVncm91bmRJc0FjdGl2ZSI6ZmFsc2UsIkhvcml6b250YWxBbGlnbm1lbnQiOjIsIlZlcnRpY2FsQWxpZ25tZW50IjowLCJTbWFydEZvcmVncm91bmQiOm51bGwsIkJhY2tncm91bmRGaWxsVHlwZSI6MCwiTWFyZ2luIjp7IiRyZWYiOiI5NCJ9LCJQYWRkaW5nIjp7IiRyZWYiOiI5NSJ9LCJCYWNrZ3JvdW5kIjp7IiRpZCI6IjU0OSIsIkNvbG9yIjp7IiRpZCI6IjU1MCIsIkEiOjAsIlIiOjAsIkciOjAsIkIiOjB9fSwiSXNWaXNpYmxlIjp0cnVlLCJXaWR0aCI6MC4wLCJIZWlnaHQiOjAuMCwiQm9yZGVyU3R5bGUiOm51bGwsIlBhcmVudFN0eWxlIjpudWxsfSwiRGF0ZVN0eWxlIjp7IiRpZCI6IjU1MSIsIkZvbnRTZXR0aW5ncyI6eyIkaWQiOiI1NTIiLCJGb250U2l6ZSI6MTAsIkZvbnROYW1lIjoiQ2FsaWJyaSIsIklzQm9sZCI6ZmFsc2UsIklzSXRhbGljIjpmYWxzZSwiSXNVbmRlcmxpbmVkIjpmYWxzZSwiUGFyZW50U3R5bGUiOm51bGx9LCJBdXRvU2l6ZSI6MCwiRm9yZWdyb3VuZCI6eyIkaWQiOiI1NTMiLCJDb2xvciI6eyIkaWQiOiI1NTQiLCJBIjoyNTUsIlIiOjAsIkciOjAsIkIiOjB9fSwiTWF4V2lkdGgiOjIwMC4wLCJNYXhIZWlnaHQiOiJJbmZpbml0eSIsIlNtYXJ0Rm9yZWdyb3VuZElzQWN0aXZlIjpmYWxzZSwiSG9yaXpvbnRhbEFsaWdubWVudCI6MSwiVmVydGljYWxBbGlnbm1lbnQiOjAsIlNtYXJ0Rm9yZWdyb3VuZCI6bnVsbCwiQmFja2dyb3VuZEZpbGxUeXBlIjowLCJNYXJnaW4iOnsiJHJlZiI6IjEwMyJ9LCJQYWRkaW5nIjp7IiRyZWYiOiIxMDQifSwiQmFja2dyb3VuZCI6eyIkaWQiOiI1NTUiLCJDb2xvciI6eyIkaWQiOiI1NTYiLCJBIjowLCJSIjowLCJHIjowLCJCIjowfX0sIklzVmlzaWJsZSI6dHJ1ZSwiV2lkdGgiOjAuMCwiSGVpZ2h0IjowLjAsIkJvcmRlclN0eWxlIjpudWxsLCJQYXJlbnRTdHlsZSI6bnVsbH0sIkRhdGVGb3JtYXQiOnsiJGlkIjoiNT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1OCIsIkZvcm1hdCI6MCwiSXNWaXNpYmxlIjpmYWxzZSwiTGFzdEtub3duVmlzaWJpbGl0eVN0YXRlIjpmYWxzZX0sIklzVmlzaWJsZSI6dHJ1ZSwiUGFyZW50U3R5bGUiOm51bGwsIl9leHBsaWNpdGx5U2V0Ijp7IiRpZCI6IjU1OS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aWxlc3RvbmVTdHlsZSI6eyIkaWQiOiI1NjAiLCJUaXRsZVBvc2l0aW9uIjoiTGVmdCIsIkRhdGVQb3NpdGlvbiI6IlJpZ2h0IiwiU2hhcGVUeXBlIjoxLCJTaGFwZVNpemUiOjAsIlNwYWNpbmciOjUsIlNoYXBlU3R5bGUiOnsiJGlkIjoiNTYxIiwiTWFyZ2luIjp7IiRyZWYiOiI4In0sIlBhZGRpbmciOnsiJHJlZiI6IjkifSwiQmFja2dyb3VuZCI6eyIkaWQiOiI1NjIiLCJDb2xvciI6eyIkaWQiOiI1NjMiLCJBIjoyNTUsIlIiOjAsIkciOjAsIkIiOjB9fSwiSXNWaXNpYmxlIjp0cnVlLCJXaWR0aCI6MTIuMCwiSGVpZ2h0IjoxNC4wLCJCb3JkZXJTdHlsZSI6eyIkaWQiOiI1NjQiLCJMaW5lQ29sb3IiOnsiJGlkIjoiNTY1IiwiJHR5cGUiOiJOTFJFLkNvbW1vbi5Eb20uU29saWRDb2xvckJydXNoLCBOTFJFLkNvbW1vbiIsIkNvbG9yIjp7IiRpZCI6IjU2NiIsIkEiOjI1NSwiUiI6MjU1LCJHIjowLCJCIjowfX0sIkxpbmVXZWlnaHQiOjAuMCwiTGluZVR5cGUiOjAsIlBhcmVudFN0eWxlIjpudWxsfSwiUGFyZW50U3R5bGUiOm51bGx9LCJUaXRsZVN0eWxlIjp7IiRpZCI6IjU2NyIsIkZvbnRTZXR0aW5ncyI6eyIkaWQiOiI1NjgiLCJGb250U2l6ZSI6MTEsIkZvbnROYW1lIjoiQ2FsaWJyaSIsIklzQm9sZCI6ZmFsc2UsIklzSXRhbGljIjpmYWxzZSwiSXNVbmRlcmxpbmVkIjpmYWxzZSwiUGFyZW50U3R5bGUiOm51bGx9LCJBdXRvU2l6ZSI6MCwiRm9yZWdyb3VuZCI6eyIkaWQiOiI1NjkiLCJDb2xvciI6eyIkaWQiOiI1NzA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5In0sIlBhZGRpbmciOnsiJHJlZiI6IjIwIn0sIkJhY2tncm91bmQiOnsiJGlkIjoiNTcxIiwiQ29sb3IiOnsiJGlkIjoiNTcyIiwiQSI6MCwiUiI6MCwiRyI6MCwiQiI6MH19LCJJc1Zpc2libGUiOnRydWUsIldpZHRoIjowLjAsIkhlaWdodCI6MC4wLCJCb3JkZXJTdHlsZSI6bnVsbCwiUGFyZW50U3R5bGUiOm51bGx9LCJEYXRlU3R5bGUiOnsiJGlkIjoiNTczIiwiRm9udFNldHRpbmdzIjp7IiRpZCI6IjU3NCIsIkZvbnRTaXplIjoxMSwiRm9udE5hbWUiOiJDYWxpYnJpIiwiSXNCb2xkIjpmYWxzZSwiSXNJdGFsaWMiOmZhbHNlLCJJc1VuZGVybGluZWQiOmZhbHNlLCJQYXJlbnRTdHlsZSI6bnVsbH0sIkF1dG9TaXplIjowLCJGb3JlZ3JvdW5kIjp7IiRpZCI6IjU3NSIsIkNvbG9yIjp7IiRpZCI6IjU3Ni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jcifSwiUGFkZGluZyI6eyIkcmVmIjoiMjgifSwiQmFja2dyb3VuZCI6eyIkaWQiOiI1NzciLCJDb2xvciI6eyIkaWQiOiI1NzgiLCJBIjowLCJSIjowLCJHIjowLCJCIjowfX0sIklzVmlzaWJsZSI6dHJ1ZSwiV2lkdGgiOjAuMCwiSGVpZ2h0IjowLjAsIkJvcmRlclN0eWxlIjpudWxsLCJQYXJlbnRTdHlsZSI6bnVsbH0sIkRhdGVGb3JtYXQiOnsiJGlkIjoiNTc5IiwiRm9ybWF0U3RyaW5nIjoiTS9kIiwiU2VwYXJhdG9yIjoiLyIsIlVzZUludGVybmF0aW9uYWxEYXRlRm9ybWF0IjpmYWxzZSwiRGF0ZUlzVmlzaWJsZSI6dHJ1ZSwiVGltZUlzVmlzaWJsZSI6ZmFsc2UsIkhvdXJEaWdpdHMiOjEsIkFtUG1EZXNpZ25hdG9yIjoyLCJUcmltMDBNaW51dGVzIjpmYWxzZSwiTGFzdEtub3duVmlzaWJpbGl0eVN0YXRlIjp7IiRyZWYiOiI1MjgifX0sIldlZWtOdW1iZXJpbmciOnsiJGlkIjoiNTgwIiwiRm9ybWF0IjowLCJJc1Zpc2libGUiOmZhbHNlLCJMYXN0S25vd25WaXNpYmlsaXR5U3RhdGUiOmZhbHNlfSwiSXNWaXNpYmxlIjp0cnVlLCJQYXJlbnRTdHlsZSI6bnVsbH0sIkdyaWRsaW5lUGFuZWxTdHlsZSI6eyIkaWQiOiI1ODEiLCJHcmlkbGluZVN0eWxlIjp7IiRpZCI6IjU4MiIsIkxpbmVDb2xvciI6eyIkaWQiOiI1ODMiLCIkdHlwZSI6Ik5MUkUuQ29tbW9uLkRvbS5Tb2xpZENvbG9yQnJ1c2gsIE5MUkUuQ29tbW9uIiwiQ29sb3IiOnsiJGlkIjoiNTg0IiwiQSI6MzgsIlIiOjAsIkciOjAsIkIiOjB9fSwiTGluZVdlaWdodCI6MS4wLCJMaW5lVHlwZSI6MCwiUGFyZW50U3R5bGUiOm51bGx9LCJNYXJnaW4iOnsiJGlkIjoiNTg1IiwiVG9wIjowLjAsIkxlZnQiOjAuMCwiUmlnaHQiOjAuMCwiQm90dG9tIjowLjB9LCJQYWRkaW5nIjp7IiRpZCI6IjU4NiIsIlRvcCI6MC4wLCJMZWZ0IjowLjAsIlJpZ2h0IjowLjAsIkJvdHRvbSI6MC4wfSwiQmFja2dyb3VuZCI6bnVsbCwiSXNWaXNpYmxlIjp0cnVlLCJXaWR0aCI6MC4wLCJIZWlnaHQiOjAuMCwiQm9yZGVyU3R5bGUiOnsiJGlkIjoiNTg3IiwiTGluZUNvbG9yIjpudWxsLCJMaW5lV2VpZ2h0IjowLjAsIkxpbmVUeXBlIjowLCJQYXJlbnRTdHlsZSI6bnVsbH0sIlBhcmVudFN0eWxlIjpudWxsfSwiQWN0aXZpdHlMaW5lUGFuZWxTdHlsZSI6eyIkaWQiOiI1ODgiLCJBY3Rpdml0eUxpbmVTdHlsZSI6eyIkaWQiOiI1ODkiLCJMaW5lQ29sb3IiOnsiJGlkIjoiNTkwIiwiJHR5cGUiOiJOTFJFLkNvbW1vbi5Eb20uU29saWRDb2xvckJydXNoLCBOTFJFLkNvbW1vbiIsIkNvbG9yIjp7IiRpZCI6IjU5MSIsIkEiOjM4LCJSIjowLCJHIjowLCJCIjowfX0sIkxpbmVXZWlnaHQiOjEuMCwiTGluZVR5cGUiOjAsIlBhcmVudFN0eWxlIjpudWxsfSwiTWFyZ2luIjp7IiRpZCI6IjU5MiIsIlRvcCI6MC4wLCJMZWZ0IjowLjAsIlJpZ2h0IjowLjAsIkJvdHRvbSI6MC4wfSwiUGFkZGluZyI6eyIkaWQiOiI1OTMiLCJUb3AiOjAuMCwiTGVmdCI6MC4wLCJSaWdodCI6MC4wLCJCb3R0b20iOjAuMH0sIkJhY2tncm91bmQiOm51bGwsIklzVmlzaWJsZSI6dHJ1ZSwiV2lkdGgiOjAuMCwiSGVpZ2h0IjowLjAsIkJvcmRlclN0eWxlIjp7IiRpZCI6IjU5NCIsIkxpbmVDb2xvciI6bnVsbCwiTGluZVdlaWdodCI6MC4wLCJMaW5lVHlwZSI6MCwiUGFyZW50U3R5bGUiOm51bGx9LCJQYXJlbnRTdHlsZSI6bnVsbH0sIlNob3dFbGFwc2VkVGltZUdyYWRpZW50U3R5bGUiOmZhbHNlLCJUaW1lYmFuZFJlc2VydmVkTGVmdEFyZWFTdHlsZSI6eyIkaWQiOiI1OTUiLCJBY3Rpdml0eUhlYWRlcldpZHRoIjo3Ni4wLCJJc1NldCI6ZmFsc2V9LCJEZWZhdWx0U3dpbWxhbmVTdHlsZSI6bnVsbCwiRGVmYXVsdFN3aW1sYW5lVjJTdHlsZSI6eyIkaWQiOiI1OTYiLCJIZWFkZXJTdHlsZSI6eyIkaWQiOiI1OTciLCJUZXh0SXNWZXJ0aWNhbCI6ZmFsc2UsIlRleHRTdHlsZSI6eyIkaWQiOiI1OTgiLCJGb250U2V0dGluZ3MiOnsiJGlkIjoiNTk5IiwiRm9udFNpemUiOjEyLCJGb250TmFtZSI6IkNhbGlicmkiLCJJc0JvbGQiOmZhbHNlLCJJc0l0YWxpYyI6ZmFsc2UsIklzVW5kZXJsaW5lZCI6ZmFsc2UsIlBhcmVudFN0eWxlIjpudWxsfSwiQXV0b1NpemUiOjIsIkZvcmVncm91bmQiOnsiJGlkIjoiNjAwIiwiQ29sb3IiOnsiJGlkIjoiNjAxIiwiQSI6MjU1LCJSIjoyNTUsIkciOjI1NSwiQiI6MjU1fX0sIk1heFdpZHRoIjoiSW5maW5pdHkiLCJNYXhIZWlnaHQiOjAuMCwiU21hcnRGb3JlZ3JvdW5kSXNBY3RpdmUiOmZhbHNlLCJIb3Jpem9udGFsQWxpZ25tZW50IjowLCJWZXJ0aWNhbEFsaWdubWVudCI6MCwiU21hcnRGb3JlZ3JvdW5kIjpudWxsLCJCYWNrZ3JvdW5kRmlsbFR5cGUiOjAsIk1hcmdpbiI6eyIkaWQiOiI2MDIiLCJUb3AiOjAuMCwiTGVmdCI6MC4wLCJSaWdodCI6MC4wLCJCb3R0b20iOjAuMH0sIlBhZGRpbmciOnsiJGlkIjoiNjAzIiwiVG9wIjowLjAsIkxlZnQiOjAuMCwiUmlnaHQiOjAuMCwiQm90dG9tIjowLjB9LCJCYWNrZ3JvdW5kIjpudWxsLCJJc1Zpc2libGUiOnRydWUsIldpZHRoIjowLjAsIkhlaWdodCI6MC4wLCJCb3JkZXJTdHlsZSI6bnVsbCwiUGFyZW50U3R5bGUiOm51bGx9LCJSZWN0YW5nbGVTdHlsZSI6eyIkaWQiOiI2MDQiLCJNYXJnaW4iOnsiJGlkIjoiNjA1IiwiVG9wIjowLjAsIkxlZnQiOjAuMCwiUmlnaHQiOjAuMCwiQm90dG9tIjowLjB9LCJQYWRkaW5nIjp7IiRpZCI6IjYwNiIsIlRvcCI6MC4wLCJMZWZ0IjowLjAsIlJpZ2h0IjowLjAsIkJvdHRvbSI6MC4wfSwiQmFja2dyb3VuZCI6eyIkaWQiOiI2MDciLCJDb2xvciI6eyIkaWQiOiI2MDgiLCJBIjoyNTUsIlIiOjIxLCJHIjo5NiwiQiI6MTMwfX0sIklzVmlzaWJsZSI6dHJ1ZSwiV2lkdGgiOjAuMCwiSGVpZ2h0IjowLjAsIkJvcmRlclN0eWxlIjp7IiRpZCI6IjYwOSIsIkxpbmVDb2xvciI6eyIkaWQiOiI2MTAiLCIkdHlwZSI6Ik5MUkUuQ29tbW9uLkRvbS5Tb2xpZENvbG9yQnJ1c2gsIE5MUkUuQ29tbW9uIiwiQ29sb3IiOnsiJGlkIjoiNjExIiwiQSI6MjU1LCJSIjoyNTUsIkciOjAsIkIiOjB9fSwiTGluZVdlaWdodCI6MC4wLCJMaW5lVHlwZSI6MCwiUGFyZW50U3R5bGUiOm51bGx9LCJQYXJlbnRTdHlsZSI6bnVsbH0sIk1hcmdpbiI6eyIkaWQiOiI2MTIiLCJUb3AiOjAuMCwiTGVmdCI6MC4wLCJSaWdodCI6MC4wLCJCb3R0b20iOjAuMH0sIlBhZGRpbmciOnsiJGlkIjoiNjEzIiwiVG9wIjowLjAsIkxlZnQiOjAuMCwiUmlnaHQiOjAuMCwiQm90dG9tIjowLjB9LCJCYWNrZ3JvdW5kIjpudWxsLCJJc1Zpc2libGUiOnRydWUsIldpZHRoIjowLjAsIkhlaWdodCI6MC4wLCJCb3JkZXJTdHlsZSI6bnVsbCwiUGFyZW50U3R5bGUiOm51bGx9LCJCYWNrZ3JvdW5kU3R5bGUiOnsiJGlkIjoiNjE0IiwiTWFyZ2luIjp7IiRpZCI6IjYxNSIsIlRvcCI6MC4wLCJMZWZ0IjowLjAsIlJpZ2h0IjowLjAsIkJvdHRvbSI6MC4wfSwiUGFkZGluZyI6eyIkaWQiOiI2MTYiLCJUb3AiOjAuMCwiTGVmdCI6MC4wLCJSaWdodCI6MC4wLCJCb3R0b20iOjAuMH0sIkJhY2tncm91bmQiOnsiJGlkIjoiNjE3IiwiQ29sb3IiOnsiJGlkIjoiNjE4IiwiQSI6NTEsIlIiOjI1LCJHIjoxMDcsIkIiOjM2fX0sIklzVmlzaWJsZSI6dHJ1ZSwiV2lkdGgiOjAuMCwiSGVpZ2h0IjowLjAsIkJvcmRlclN0eWxlIjp7IiRpZCI6IjYxOSIsIkxpbmVDb2xvciI6eyIkaWQiOiI2MjAiLCIkdHlwZSI6Ik5MUkUuQ29tbW9uLkRvbS5Tb2xpZENvbG9yQnJ1c2gsIE5MUkUuQ29tbW9uIiwiQ29sb3IiOnsiJGlkIjoiNjIxIiwiQSI6MjU1LCJSIjoyNTUsIkciOjAsIkIiOjB9fSwiTGluZVdlaWdodCI6MC4wLCJMaW5lVHlwZSI6MCwiUGFyZW50U3R5bGUiOm51bGx9LCJQYXJlbnRTdHlsZSI6bnVsbH0sIklzQWJvdmVUaW1lYmFuZCI6ZmFsc2UsIlNwYWNpbmciOjUsIk1hcmdpbiI6eyIkaWQiOiI2MjIiLCJUb3AiOjAuMCwiTGVmdCI6MC4wLCJSaWdodCI6MC4wLCJCb3R0b20iOjAuMH0sIlBhZGRpbmciOnsiJGlkIjoiNjIzIiwiVG9wIjowLjAsIkxlZnQiOjAuMCwiUmlnaHQiOjAuMCwiQm90dG9tIjowLjB9LCJJc1Zpc2libGUiOnRydWUsIldpZHRoIjowLjAsIkhlaWdodCI6MC4wLCJCb3JkZXJTdHlsZSI6eyIkaWQiOiI2MjQiLCJMaW5lQ29sb3IiOm51bGwsIkxpbmVXZWlnaHQiOjAuMCwiTGluZVR5cGUiOjAsIlBhcmVudFN0eWxlIjpudWxsfSwiUGFyZW50U3R5bGUiOm51bGx9fSwiU2NhbGUiOm51bGwsIlNjYWxlVjIiOnsiJGlkIjoiNjI1IiwiU3RhcnREYXRlIjoiMjAyMy0xMS0zMFQyMzo1OTowMCIsIkVuZERhdGUiOiIyMDI1LTAyLTAxVDIzOjU5OjAwIiwiQXV0b0RhdGVSYW5nZSI6ZmFsc2UsIldvcmtpbmdEYXlzIjozMSwiRmlzY2FsWWVhciI6eyIkaWQiOiI2MjYiLCJTdGFydE1vbnRoIjoxLCJVc2VTdGFydGluZ1llYXJGb3JOdW1iZXJpbmciOnRydWUsIlNob3dGaXNjYWxZZWFyTGFiZWwiOnRydWV9LCJUb2RheU1hcmtlclRleHQiOiJUb2RheSIsIkF1dG9TY2FsZVR5cGUiOmZhbHNlLCJUaW1lYmFuZFNjYWxlcyI6eyIkaWQiOiI2MjciLCJUb3BTY2FsZUxheWVyIjp7IiRpZCI6IjYyOCIsIkZvcm1hdCI6Ik1NTSIsIlR5cGUiOjR9LCJNaWRkbGVTY2FsZUxheWVyIjp7IiRpZCI6IjYyOSIsIkZvcm1hdCI6Ik1NTSIsIlR5cGUiOjN9LCJCb3R0b21TY2FsZUxheWVyIjp7IiRpZCI6IjYzMCIsIkZvcm1hdCI6Ik1NTSIsIlR5cGUiOjJ9fX0sIk1pbGVzdG9uZXMiOltdLCJUYXNrcyI6W10sIlN3aW1sYW5lcyI6W10sIk1zUHJvamVjdEl0ZW1zVHJlZSI6eyIkaWQiOiI2MzEiLCJSb290Ijp7IkltcG9ydElkIjpudWxsLCJJc0ltcG9ydGVkIjpmYWxzZSwiQ2hpbGRyZW4iOltdfX0sIk1ldGFkYXRhIjp7IiRpZCI6IjYzMiIsIlNvdXJjZVRlbXBsYXRlIjoie1wiJGlkXCI6XCIxXCIsXCJJZFwiOlwiZWM1ZmFmYWItMzE4ZS00NjE1LTk0YWUtNWMxNmY5ODU4NzU5XCIsXCJDdWx0dXJlSW5mb05hbWVcIjpcImVuLVVTXCIsXCJWZXJzaW9uXCI6e1wiJGlkXCI6XCIyXCIsXCJUZW1wbGF0ZURvbVZlcnNpb25cIjpcIjEuNC4wXCJ9LFwiRWZmZWN0XCI6MSxcIlN0eWxlXCI6e1wiJGlkXCI6XCIzXCIsXCJUaW1lYmFuZFN0eWxlXCI6e1wiJGlkXCI6XCI0XCIsXCJTY2FsZU1hcmtpbmdcIjoxLFwiU2hhcGVcIjowLFwiU2hhcGVTdHlsZVwiOntcIiRpZFwiOlwiNVwiLFwiTWFyZ2luXCI6e1wiJGlkXCI6XCI2XCIsXCJUb3BcIjowLjAsXCJMZWZ0XCI6MTAuMCxcIlJpZ2h0XCI6MTAuMCxcIkJvdHRvbVwiOjAuMH0sXCJQYWRkaW5nXCI6e1wiJGlkXCI6XCI3XCIsXCJUb3BcIjozLjAsXCJMZWZ0XCI6MC4wLFwiUmlnaHRcIjowLjAsXCJCb3R0b21cIjozLjB9LFwiQmFja2dyb3VuZFwiOntcIiRpZFwiOlwiOFwiLFwiQ29sb3JcIjp7XCIkaWRcIjpcIjlcIixcIkFcIjoyNTUsXCJSXCI6MCxcIkdcIjowLFwiQlwiOjB9fSxcIklzVmlzaWJsZVwiOnRydWUsXCJXaWR0aFwiOjg1OC4wLFwiSGVpZ2h0XCI6MTQuMzk5OTk5NjE4NTMwMjcz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xNjUsXCJHXCI6MTY1LFwiQlwiOjE2NX19LFwiSXNWaXNpYmxlXCI6dHJ1ZSxcIldpZHRoXCI6ODU4LjAsXCJIZWlnaHRcIjoxNC4zOTk5OTk2MTg1MzAyNzMsXCJCb3JkZXJTdHlsZVwiOntcIiRpZFwiOlwiMThcIixcIkxpbmVDb2xvclwiOntcIiRpZFwiOlwiMTlcIixcIiR0eXBlXCI6XCJOTFJFLkNvbW1vbi5Eb20uU29saWRDb2xvckJydXNoLCBOTFJFLkNvbW1vblwiLFwiQ29sb3JcIjp7XCIkaWRcIjpcIjIwXCIsXCJBXCI6MjU1LFwiUlwiOjI1NSxcIkdcIjowLFwiQlwiOjB9fSxcIkxpbmVXZWlnaHRcIjowLjAsXCJMaW5lVHlwZVwiOjB9fSxcIkJvdHRvbVRpZXJTaGFwZVN0eWxlXCI6e1wiJGlkXCI6XCIyMVwiLFwiTWFyZ2luXCI6e1wiJGlkXCI6XCIyMlwiLFwiVG9wXCI6MC4wLFwiTGVmdFwiOjEwLjAsXCJSaWdodFwiOjEwLjAsXCJCb3R0b21cIjowLjB9LFwiUGFkZGluZ1wiOntcIiRpZFwiOlwiMjNcIixcIlRvcFwiOjMuMCxcIkxlZnRcIjowLjAsXCJSaWdodFwiOjAuMCxcIkJvdHRvbVwiOjMuMH0sXCJCYWNrZ3JvdW5kXCI6e1wiJGlkXCI6XCIyNFwiLFwiQ29sb3JcIjp7XCIkaWRcIjpcIjI1XCIsXCJBXCI6MjU1LFwiUlwiOjIzMSxcIkdcIjoyMzAsXCJCXCI6MjMwfX0sXCJJc1Zpc2libGVcIjp0cnVlLFwiV2lkdGhcIjo4NTguMCxcIkhlaWdodFwiOjE0LjM5OTk5OTYxODUzMDI3MyxcIkJvcmRlclN0eWxlXCI6e1wiJGlkXCI6XCIyNlwiLFwiTGluZUNvbG9yXCI6e1wiJGlkXCI6XCIyN1wiLFwiJHR5cGVcIjpcIk5MUkUuQ29tbW9uLkRvbS5Tb2xpZENvbG9yQnJ1c2gsIE5MUkUuQ29tbW9uXCIsXCJDb2xvclwiOntcIiRpZFwiOlwiMjhcIixcIkFcIjoyNTUsXCJSXCI6MjU1LFwiR1wiOjAsXCJCXCI6MH19LFwiTGluZVdlaWdodFwiOjAuMCxcIkxpbmVUeXBlXCI6MH19LFwiUmlnaHRFbmRDYXBzU3R5bGVcIjp7XCIkaWRcIjpcIjI5XCIsXCJGb250U2V0dGluZ3NcIjp7XCIkaWRcIjpcIjMwXCIsXCJGb250U2l6ZVwiOjE4LFwiRm9udE5hbWVcIjpcIkNhbGlicmlcIixcIklzQm9sZFwiOnRydWUsXCJJc0l0YWxpY1wiOmZhbHNlLFwiSXNVbmRlcmxpbmVkXCI6ZmFsc2V9LFwiQXV0b1NpemVcIjowLFwiRm9yZWdyb3VuZFwiOntcIiRpZFwiOlwiMzFcIixcIkNvbG9yXCI6e1wiJGlkXCI6XCIzMl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zM1wiLFwiVG9wXCI6MC4wLFwiTGVmdFwiOjAuMCxcIlJpZ2h0XCI6MjAuMCxcIkJvdHRvbVwiOjAuMH0sXCJQYWRkaW5nXCI6e1wiJGlkXCI6XCIzNFwiLFwiVG9wXCI6MC4wLFwiTGVmdFwiOjAuMCxcIlJpZ2h0XCI6MC4wLFwiQm90dG9tXCI6MC4wfSxcIkJhY2tncm91bmRcIjp7XCIkaWRcIjpcIjM1XCIsXCJDb2xvclwiOntcIiRpZFwiOlwiMzZcIixcIkFcIjowLFwiUlwiOjAsXCJHXCI6MCxcIkJcIjowfX0sXCJJc1Zpc2libGVcIjpmYWxz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YyLjUyNzQxNTE0MzYwMjUsXCJSaWdodFwiOjAuMCxcIkJvdHRvbVwiOjAuMH0sXCJQYWRkaW5nXCI6e1wiJGlkXCI6XCI0MlwiLFwiVG9wXCI6MC4wLFwiTGVmdFwiOjAuMCxcIlJpZ2h0XCI6MC4wLFwiQm90dG9tXCI6MC4wfSxcIkJhY2tncm91bmRcIjp7XCIkaWRcIjpcIjQzXCIsXCJDb2xvclwiOntcIiRpZFwiOlwiNDRcIixcIkFcIjowLFwiUlwiOjAsXCJHXCI6MCxcIkJcIjowfX0sXCJJc1Zpc2libGVcIjpmYWxzZSxcIldpZHRoXCI6MC4wLFwiSGVpZ2h0XCI6MC4wLFwiQm9yZGVyU3R5bGVcIjpudWxsfSxcIlRvZGF5VGV4dFN0eWxlXCI6e1wiJGlkXCI6XCI0NVwiLFwiRm9udFNldHRpbmdzXCI6e1wiJGlkXCI6XCI0NlwiLFwiRm9udFNpemVcIjoxMixcIkZvbnROYW1lXCI6XCJDYWxpYnJpXCIsXCJJc0JvbGRcIjpmYWxzZSxcIklzSXRhbGljXCI6ZmFsc2UsXCJJc1VuZGVybGluZWRcIjpmYWxzZX0sXCJBdXRvU2l6ZVwiOjAsXCJGb3JlZ3JvdW5kXCI6e1wiJGlkXCI6XCI0N1wiLFwiQ29sb3JcIjp7XCIkaWRcIjpcIjQ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5XCIsXCJUb3BcIjowLjAsXCJMZWZ0XCI6MC4wLFwiUmlnaHRcIjowLjAsXCJCb3R0b21cIjowLjB9LFwiUGFkZGluZ1wiOntcIiRpZFwiOlwiNTBcIixcIlRvcFwiOjAuMCxcIkxlZnRcIjowLjAsXCJSaWdodFwiOjAuMCxcIkJvdHRvbVwiOjAuMH0sXCJCYWNrZ3JvdW5kXCI6e1wiJGlkXCI6XCI1MVwiLFwiQ29sb3JcIjp7XCIkaWRcIjpcIjUyXCIsXCJBXCI6MCxcIlJcIjowLFwiR1wiOjAsXCJCXCI6MH19LFwiSXNWaXNpYmxlXCI6dHJ1ZSxcIldpZHRoXCI6MC4wLFwiSGVpZ2h0XCI6MC4wLFwiQm9yZGVyU3R5bGVcIjpudWxsfSxcIlRvZGF5TWFya2VyU3R5bGVcIjp7XCIkaWRcIjpcIjUzXCIsXCJNYXJnaW5cIjp7XCIkaWRcIjpcIjU0XCIsXCJUb3BcIjowLjAsXCJMZWZ0XCI6MC4wLFwiUmlnaHRcIjowLjAsXCJCb3R0b21cIjowLjB9LFwiUGFkZGluZ1wiOntcIiRpZFwiOlwiNTVcIixcIlRvcFwiOjAuMCxcIkxlZnRcIjowLjAsXCJSaWdodFwiOjAuMCxcIkJvdHRvbVwiOjAuMH0sXCJCYWNrZ3JvdW5kXCI6e1wiJGlkXCI6XCI1NlwiLFwiQ29sb3JcIjp7XCIkaWRcIjpcIjU3XCIsXCJBXCI6MjU1LFwiUlwiOjI1NSxcIkdcIjowLFwiQlwiOjB9fSxcIklzVmlzaWJsZVwiOnRydWUsXCJXaWR0aFwiOjAuMCxcIkhlaWdodFwiOjAuMCxcIkJvcmRlclN0eWxlXCI6bnVsbH0sXCJTY2FsZVN0eWxlXCI6e1wiJGlkXCI6XCI1OFwiLFwiU2hvd1NlZ21lbnRTZXBhcmF0b3JzXCI6dHJ1ZSxcIlNlZ21lbnRTZXBhcmF0b3JPcGFjaXR5XCI6MzAsXCJTaGFwZVwiOjAsXCJIYXNCZWVuVmlzaWJsZUJlZm9yZVwiOnRydWUsXCJGb250U2V0dGluZ3NcIjp7XCIkaWRcIjpcIjU5XCIsXCJGb250U2l6ZVwiOjExLFwiRm9udE5hbWVcIjpcIkNhbGlicmlcIixcIklzQm9sZFwiOnRydWUsXCJJc0l0YWxpY1wiOmZhbHNlLFwiSXNVbmRlcmxpbmVkXCI6ZmFsc2V9LFwiQXV0b1NpemVcIjowLFwiRm9yZWdyb3VuZFwiOntcIiRpZFwiOlwiNjBcIixcIkNvbG9yXCI6e1wiJGlkXCI6XCI2MV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MlwiLFwiVG9wXCI6MC4wLFwiTGVmdFwiOjUuMCxcIlJpZ2h0XCI6MC4wLFwiQm90dG9tXCI6MC4wfSxcIlBhZGRpbmdcIjp7XCIkaWRcIjpcIjYzXCIsXCJUb3BcIjowLjAsXCJMZWZ0XCI6MC4wLFwiUmlnaHRcIjowLjAsXCJCb3R0b21cIjowLjB9LFwiQmFja2dyb3VuZFwiOntcIiRpZFwiOlwiNjRcIixcIkNvbG9yXCI6e1wiJGlkXCI6XCI2NVwiLFwiQVwiOjAsXCJSXCI6MCxcIkdcIjowLFwiQlwiOjB9fSxcIklzVmlzaWJsZVwiOnRydWUsXCJXaWR0aFwiOjAuMCxcIkhlaWdodFwiOjAuMCxcIkJvcmRlclN0eWxlXCI6bnVsbH0sXCJNaWRkbGVUaWVyU2NhbGVTdHlsZVwiOntcIiRpZFwiOlwiNjZcIixcIlNob3dTZWdtZW50U2VwYXJhdG9yc1wiOnRydWUsXCJTZWdtZW50U2VwYXJhdG9yT3BhY2l0eVwiOjMwLFwiU2hhcGVcIjowLFwiSGFzQmVlblZpc2libGVCZWZvcmVcIjp0cnVlLFwiRm9udFNldHRpbmdzXCI6e1wiJGlkXCI6XCI2N1wiLFwiRm9udFNpemVcIjoxMSxcIkZvbnROYW1lXCI6XCJDYWxpYnJpXCIsXCJJc0JvbGRcIjp0cnVlLFwiSXNJdGFsaWNcIjpmYWxzZSxcIklzVW5kZXJsaW5lZFwiOmZhbHNlfSxcIkF1dG9TaXplXCI6MCxcIkZvcmVncm91bmRcIjp7XCIkaWRcIjpcIjY4XCIsXCJDb2xvclwiOntcIiRpZFwiOlwiNjlcIixcIkFcIjoyNTUsXCJSXCI6MCxcIkdcIjowLFwiQlwiOjB9fSxcIkJhY2tncm91bmRGaWxsVHlwZVwiOjAsXCJNYXhXaWR0aFwiOjIwMC4wLFwiTWF4SGVpZ2h0XCI6XCJJbmZpbml0eVwiLFwiU21hcnRGb3JlZ3JvdW5kSXNBY3RpdmVcIjpmYWxzZSxcIkhvcml6b250YWxBbGlnbm1lbnRcIjowLFwiVmVydGljYWxBbGlnbm1lbnRcIjoxLFwiU21hcnRGb3JlZ3JvdW5kXCI6bnVsbCxcIk1hcmdpblwiOntcIiRpZFwiOlwiNzBcIixcIlRvcFwiOjAuMCxcIkxlZnRcIjo1LjAsXCJSaWdodFwiOjAuMCxcIkJvdHRvbVwiOjAuMH0sXCJQYWRkaW5nXCI6e1wiJGlkXCI6XCI3MVwiLFwiVG9wXCI6MC4wLFwiTGVmdFwiOjAuMCxcIlJpZ2h0XCI6MC4wLFwiQm90dG9tXCI6MC4wfSxcIkJhY2tncm91bmRcIjp7XCIkaWRcIjpcIjcyXCIsXCJDb2xvclwiOntcIiRpZFwiOlwiNzNcIixcIkFcIjowLFwiUlwiOjAsXCJHXCI6MCxcIkJcIjowfX0sXCJJc1Zpc2libGVcIjp0cnVlLFwiV2lkdGhcIjowLjAsXCJIZWlnaHRcIjowLjAsXCJCb3JkZXJTdHlsZVwiOm51bGx9LFwiQm90dG9tVGllclNjYWxlU3R5bGVcIjp7XCIkaWRcIjpcIjc0XCIsXCJTaG93U2VnbWVudFNlcGFyYXRvcnNcIjp0cnVlLFwiU2VnbWVudFNlcGFyYXRvck9wYWNpdHlcIjozMCxcIlNoYXBlXCI6MCxcIkhhc0JlZW5WaXNpYmxlQmVmb3JlXCI6dHJ1ZSxcIkZvbnRTZXR0aW5nc1wiOntcIiRpZFwiOlwiNzVcIixcIkZvbnRTaXplXCI6MTEsXCJGb250TmFtZVwiOlwiQ2FsaWJyaVwiLFwiSXNCb2xkXCI6dHJ1ZSxcIklzSXRhbGljXCI6ZmFsc2UsXCJJc1VuZGVybGluZWRcIjpmYWxzZX0sXCJBdXRvU2l6ZVwiOjAsXCJGb3JlZ3JvdW5kXCI6e1wiJGlkXCI6XCI3NlwiLFwiQ29sb3JcIjp7XCIkaWRcIjpcIjc3XCIsXCJBXCI6MjU1LFwiUlwiOjAsXCJHXCI6MCxcIkJcIjowfX0sXCJCYWNrZ3JvdW5kRmlsbFR5cGVcIjowLFwiTWF4V2lkdGhcIjoyMDAuMCxcIk1heEhlaWdodFwiOlwiSW5maW5pdHlcIixcIlNtYXJ0Rm9yZWdyb3VuZElzQWN0aXZlXCI6ZmFsc2UsXCJIb3Jpem9udGFsQWxpZ25tZW50XCI6MCxcIlZlcnRpY2FsQWxpZ25tZW50XCI6MSxcIlNtYXJ0Rm9yZWdyb3VuZFwiOm51bGwsXCJNYXJnaW5cIjp7XCIkaWRcIjpcIjc4XCIsXCJUb3BcIjowLjAsXCJMZWZ0XCI6NS4wLFwiUmlnaHRcIjowLjAsXCJCb3R0b21cIjowLjB9LFwiUGFkZGluZ1wiOntcIiRpZFwiOlwiNzlcIixcIlRvcFwiOjAuMCxcIkxlZnRcIjowLjAsXCJSaWdodFwiOjAuMCxcIkJvdHRvbVwiOjAuMH0sXCJCYWNrZ3JvdW5kXCI6e1wiJGlkXCI6XCI4MFwiLFwiQ29sb3JcIjp7XCIkaWRcIjpcIjgxXCIsXCJBXCI6MCxcIlJcIjowLFwiR1wiOjAsXCJCXCI6MH19LFwiSXNWaXNpYmxlXCI6dHJ1ZSxcIldpZHRoXCI6MC4wLFwiSGVpZ2h0XCI6MC4wLFwiQm9yZGVyU3R5bGVcIjpudWxsfSxcIlNpbmdsZVNjYWxlU2hhcGVTdHlsZVwiOntcIiRpZFwiOlwiODJcIixcIlNoYXBlXCI6MyxcIkhlaWdodFwiOjIwLjB9LFwiRWxhcHNlZFRpbWVCYWNrZ3JvdW5kXCI6e1wiJGlkXCI6XCI4M1wiLFwiQ29sb3JcIjp7XCIkaWRcIjpcIjg0XCIsXCJBXCI6MTkxLFwiUlwiOjI1NSxcIkdcIjowLFwiQlwiOjB9fSxcIkFwcGVuZFllYXJPblllYXJDaGFuZ2VcIjpmYWxzZSxcIkVsYXBzZWRUaW1lRm9ybWF0XCI6MixcIlRvZGF5TWFya2VyUG9zaXRpb25cIjozLFwiUXVpY2tQb3NpdGlvblwiOjMsXCJBYnNvbHV0ZVBvc2l0aW9uXCI6OTQuMCxcIk1hcmdpblwiOntcIiRpZFwiOlwiODVcIixcIlRvcFwiOjAuMCxcIkxlZnRcIjoxMC4wLFwiUmlnaHRcIjoxMC4wLFwiQm90dG9tXCI6MC4wfSxcIlBhZGRpbmdcIjp7XCIkaWRcIjpcIjg2XCIsXCJUb3BcIjowLjAsXCJMZWZ0XCI6MC4wLFwiUmlnaHRcIjowLjAsXCJCb3R0b21cIjowLjB9LFwiQmFja2dyb3VuZFwiOntcIiRpZFwiOlwiODdcIixcIkNvbG9yXCI6e1wiJGlkXCI6XCI4OFwiLFwiQVwiOjI1NSxcIlJcIjo0NyxcIkdcIjo1NCxcIkJcIjoxNTN9fSxcIklzVmlzaWJsZVwiOnRydWUsXCJXaWR0aFwiOjAuMCxcIkhlaWdodFwiOjAuMCxcIkJvcmRlclN0eWxlXCI6bnVsbH0sXCJEZWZhdWx0TWlsZXN0b25lU3R5bGVcIjp7XCIkaWRcIjpcIjg5XCIsXCJTaGFwZVwiOjEsXCJDb25uZWN0b3JNYXJnaW5cIjp7XCIkaWRcIjpcIjkwXCIsXCJUb3BcIjowLjAsXCJMZWZ0XCI6Mi4wLFwiUmlnaHRcIjoyLjAsXCJCb3R0b21cIjowLjB9LFwiQ29ubmVjdG9yU3R5bGVcIjp7XCIkaWRcIjpcIjkxXCIsXCJMaW5lQ29sb3JcIjp7XCIkaWRcIjpcIjkyXCIsXCIkdHlwZVwiOlwiTkxSRS5Db21tb24uRG9tLlNvbGlkQ29sb3JCcnVzaCwgTkxSRS5Db21tb25cIixcIkNvbG9yXCI6e1wiJGlkXCI6XCI5M1wiLFwiQVwiOjEyNyxcIlJcIjo3OSxcIkdcIjoxMjksXCJCXCI6MTg5fX0sXCJMaW5lV2VpZ2h0XCI6MS4wLFwiTGluZVR5cGVcIjowfSxcIklzQmVsb3dUaW1lYmFuZFwiOmZhbHNlLFwiSGlkZURhdGVcIjpmYWxzZSxcIlNoYXBlU2l6ZVwiOjAsXCJTcGFjaW5nXCI6Mi4wLFwiUGFkZGluZ1wiOntcIiRpZFwiOlwiOTRcIixcIlRvcFwiOjcuMCxcIkxlZnRcIjozLjAsXCJSaWdodFwiOjAuMCxcIkJvdHRvbVwiOjIuMH0sXCJQb3NpdGlvblwiOm51bGwsXCJQb3NpdGlvbk9uVGFza1wiOjAsXCJTaGFwZVN0eWxlXCI6e1wiJGlkXCI6XCI5NVwiLFwiTWFyZ2luXCI6e1wiJGlkXCI6XCI5NlwiLFwiVG9wXCI6MC4wLFwiTGVmdFwiOjAuMCxcIlJpZ2h0XCI6MC4wLFwiQm90dG9tXCI6MC4wfSxcIlBhZGRpbmdcIjp7XCIkaWRcIjpcIjk3XCIsXCJUb3BcIjowLjAsXCJMZWZ0XCI6MC4wLFwiUmlnaHRcIjowLjAsXCJCb3R0b21cIjowLjB9LFwiQmFja2dyb3VuZFwiOntcIiRpZFwiOlwiOThcIixcIkNvbG9yXCI6e1wiJGlkXCI6XCI5OVwiLFwiQVwiOjI1NSxcIlJcIjowLFwiR1wiOjAsXCJCXCI6MH19LFwiSXNWaXNpYmxlXCI6dHJ1ZSxcIldpZHRoXCI6MTIuMCxcIkhlaWdodFwiOjE0LjAsXCJCb3JkZXJTdHlsZVwiOntcIiRpZFwiOlwiMTAwXCIsXCJMaW5lQ29sb3JcIjp7XCIkaWRcIjpcIjEwMVwiLFwiJHR5cGVcIjpcIk5MUkUuQ29tbW9uLkRvbS5Tb2xpZENvbG9yQnJ1c2gsIE5MUkUuQ29tbW9uXCIsXCJDb2xvclwiOntcIiRpZFwiOlwiMTAyXCIsXCJBXCI6MjU1LFwiUlwiOjI1NSxcIkdcIjowLFwiQlwiOjB9fSxcIkxpbmVXZWlnaHRcIjowLjAsXCJMaW5lVHlwZVwiOjB9fSxcIlRpdGxlU3R5bGVcIjp7XCIkaWRcIjpcIjEwM1wiLFwiRm9udFNldHRpbmdzXCI6e1wiJGlkXCI6XCIxMDRcIixcIkZvbnRTaXplXCI6MTEsXCJGb250TmFtZVwiOlwiQ2FsaWJyaVwiLFwiSXNCb2xkXCI6ZmFsc2UsXCJJc0l0YWxpY1wiOmZhbHNlLFwiSXNVbmRlcmxpbmVkXCI6ZmFsc2V9LFwiQXV0b1NpemVcIjowLFwiRm9yZWdyb3VuZFwiOntcIiRpZFwiOlwiMTA1XCIsXCJDb2xvclwiOntcIiRpZFwiOlwiMTA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1wiLFwiVG9wXCI6MC4wLFwiTGVmdFwiOjAuMCxcIlJpZ2h0XCI6MC4wLFwiQm90dG9tXCI6MC4wfSxcIlBhZGRpbmdcIjp7XCIkaWRcIjpcIjEwOFwiLFwiVG9wXCI6MC4wLFwiTGVmdFwiOjAuMCxcIlJpZ2h0XCI6MC4wLFwiQm90dG9tXCI6MC4wfSxcIkJhY2tncm91bmRcIjp7XCIkaWRcIjpcIjEwOVwiLFwiQ29sb3JcIjp7XCIkaWRcIjpcIjExMFwiLFwiQVwiOjAsXCJSXCI6MCxcIkdcIjowLFwiQlwiOjB9fSxcIklzVmlzaWJsZVwiOnRydWUsXCJXaWR0aFwiOjAuMCxcIkhlaWdodFwiOjAuMCxcIkJvcmRlclN0eWxlXCI6bnVsbH0sXCJEYXRlU3R5bGVcIjp7XCIkaWRcIjpcIjExMVwiLFwiRm9udFNldHRpbmdzXCI6e1wiJGlkXCI6XCIxMTJcIixcIkZvbnRTaXplXCI6MTEsXCJGb250TmFtZVwiOlwiQ2FsaWJyaVwiLFwiSXNCb2xkXCI6ZmFsc2UsXCJJc0l0YWxpY1wiOmZhbHNlLFwiSXNVbmRlcmxpbmVkXCI6ZmFsc2V9LFwiQXV0b1NpemVcIjowLFwiRm9yZWdyb3VuZFwiOntcIiRpZFwiOlwiMTEzXCIsXCJDb2xvclwiOntcIiRpZFwiOlwiMTE0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VwiLFwiVG9wXCI6MC4wLFwiTGVmdFwiOjAuMCxcIlJpZ2h0XCI6MC4wLFwiQm90dG9tXCI6MC4wfSxcIlBhZGRpbmdcIjp7XCIkaWRcIjpcIjExNlwiLFwiVG9wXCI6MC4wLFwiTGVmdFwiOjAuMCxcIlJpZ2h0XCI6MC4wLFwiQm90dG9tXCI6MC4wfSxcIkJhY2tncm91bmRcIjp7XCIkaWRcIjpcIjExN1wiLFwiQ29sb3JcIjp7XCIkaWRcIjpcIjExOFwiLFwiQVwiOjAsXCJSXCI6MCxcIkdcIjowLFwiQlwiOjB9fSxcIklzVmlzaWJsZVwiOnRydWUsXCJXaWR0aFwiOjAuMCxcIkhlaWdodFwiOjAuMCxcIkJvcmRlclN0eWxlXCI6bnVsbH0sXCJEYXRlRm9ybWF0XCI6e1wiJGlkXCI6XCIxMTl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BcIixcIkRhdGVQYXJ0SXNWaXNpYmxlXCI6dHJ1ZSxcIlRpbWVQYXJ0SXNWaXNpYmxlXCI6ZmFsc2V9fSxcIklzVmlzaWJsZVwiOnRydWV9LFwiRGVmYXVsdFN3aW1sYW5lTWlsZXN0b25lU3R5bGVcIjp7XCIkaWRcIjpcIjEyMVwiLFwiVGl0bGVTdHlsZVwiOntcIiRpZFwiOlwiMTIyXCIsXCJGb250U2V0dGluZ3NcIjp7XCIkaWRcIjpcIjEyM1wiLFwiRm9udFNpemVcIjoxMSxcIkZvbnROYW1lXCI6XCJDYWxpYnJpXCIsXCJJc0JvbGRcIjpmYWxzZSxcIklzSXRhbGljXCI6ZmFsc2UsXCJJc1VuZGVybGluZWRcIjpmYWxzZX0sXCJBdXRvU2l6ZVwiOjAsXCJGb3JlZ3JvdW5kXCI6e1wiJGlkXCI6XCIxMjRcIixcIkNvbG9yXCI6e1wiJGlkXCI6XCIxMjV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2XCIsXCJUb3BcIjowLjAsXCJMZWZ0XCI6MC4wLFwiUmlnaHRcIjowLjAsXCJCb3R0b21cIjowLjB9LFwiUGFkZGluZ1wiOntcIiRpZFwiOlwiMTI3XCIsXCJUb3BcIjowLjAsXCJMZWZ0XCI6MC4wLFwiUmlnaHRcIjowLjAsXCJCb3R0b21cIjowLjB9LFwiQmFja2dyb3VuZFwiOntcIiRpZFwiOlwiMTI4XCIsXCJDb2xvclwiOntcIiRpZFwiOlwiMTI5XCIsXCJBXCI6MCxcIlJcIjowLFwiR1wiOjAsXCJCXCI6MH19LFwiSXNWaXNpYmxlXCI6dHJ1ZSxcIldpZHRoXCI6MC4wLFwiSGVpZ2h0XCI6MC4wLFwiQm9yZGVyU3R5bGVcIjpudWxsfSxcIkRhdGVTdHlsZVwiOntcIiRpZFwiOlwiMTMwXCIsXCJGb250U2V0dGluZ3NcIjp7XCIkaWRcIjpcIjEzMVwiLFwiRm9udFNpemVcIjoxMSxcIkZvbnROYW1lXCI6XCJDYWxpYnJpXCIsXCJJc0JvbGRcIjpmYWxzZSxcIklzSXRhbGljXCI6ZmFsc2UsXCJJc1VuZGVybGluZWRcIjpmYWxzZX0sXCJBdXRvU2l6ZVwiOjAsXCJGb3JlZ3JvdW5kXCI6e1wiJGlkXCI6XCIxMzJcIixcIkNvbG9yXCI6e1wiJGlkXCI6XCIxMzN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M0XCIsXCJUb3BcIjowLjAsXCJMZWZ0XCI6MC4wLFwiUmlnaHRcIjowLjAsXCJCb3R0b21cIjowLjB9LFwiUGFkZGluZ1wiOntcIiRpZFwiOlwiMTM1XCIsXCJUb3BcIjowLjAsXCJMZWZ0XCI6MC4wLFwiUmlnaHRcIjowLjAsXCJCb3R0b21cIjowLjB9LFwiQmFja2dyb3VuZFwiOntcIiRpZFwiOlwiMTM2XCIsXCJDb2xvclwiOntcIiRpZFwiOlwiMTM3XCIsXCJBXCI6MCxcIlJcIjowLFwiR1wiOjAsXCJCXCI6MH19LFwiSXNWaXNpYmxlXCI6dHJ1ZSxcIldpZHRoXCI6MC4wLFwiSGVpZ2h0XCI6MC4wLFwiQm9yZGVyU3R5bGVcIjpudWxsfSxcIlRpdGxlUG9zaXRpb25cIjowLFwiRGF0ZVBvc2l0aW9uXCI6XCJMZWZ0XCIsXCJTaGFwZVR5cGVcIjoxLFwiU2hhcGVTaXplXCI6MCxcIlNoYXBlU3R5bGVcIjp7XCIkaWRcIjpcIjEzOFwiLFwiTWFyZ2luXCI6e1wiJGlkXCI6XCIxMzlcIixcIlRvcFwiOjAuMCxcIkxlZnRcIjowLjAsXCJSaWdodFwiOjAuMCxcIkJvdHRvbVwiOjAuMH0sXCJQYWRkaW5nXCI6e1wiJGlkXCI6XCIxNDBcIixcIlRvcFwiOjAuMCxcIkxlZnRcIjowLjAsXCJSaWdodFwiOjAuMCxcIkJvdHRvbVwiOjAuMH0sXCJCYWNrZ3JvdW5kXCI6e1wiJGlkXCI6XCIxNDFcIixcIkNvbG9yXCI6e1wiJGlkXCI6XCIxNDJcIixcIkFcIjoyNTUsXCJSXCI6MCxcIkdcIjowLFwiQlwiOjB9fSxcIklzVmlzaWJsZVwiOnRydWUsXCJXaWR0aFwiOjEyLjAsXCJIZWlnaHRcIjoxNC4wLFwiQm9yZGVyU3R5bGVcIjp7XCIkaWRcIjpcIjE0M1wiLFwiTGluZUNvbG9yXCI6e1wiJGlkXCI6XCIxNDRcIixcIiR0eXBlXCI6XCJOTFJFLkNvbW1vbi5Eb20uU29saWRDb2xvckJydXNoLCBOTFJFLkNvbW1vblwiLFwiQ29sb3JcIjp7XCIkaWRcIjpcIjE0NVwiLFwiQVwiOjI1NSxcIlJcIjoyNTUsXCJHXCI6MCxcIkJcIjowfX0sXCJMaW5lV2VpZ2h0XCI6MC4wLFwiTGluZVR5cGVcIjowfX0sXCJEYXRlRm9ybWF0XCI6e1wiJHJlZlwiOlwiMTE5XCJ9LFwiSXNWaXNpYmxlXCI6dHJ1ZSxcIkdyb3VwSWRcIjpudWxsLFwiU3BhY2luZ1wiOjV9LFwiRGVmYXVsdFRhc2tTdHlsZVwiOntcIiRpZFwiOlwiMTQ2XCIsXCJTaGFwZVwiOjEsXCJTaGFwZVRoaWNrbmVzc1wiOjAsXCJEdXJhdGlvbkZvcm1hdFwiOjEzLFwiUGVyY2VudGFnZUNvbXBsZXRlU3R5bGVcIjp7XCIkaWRcIjpcIjE0N1wiLFwiRm9udFNldHRpbmdzXCI6e1wiJGlkXCI6XCIxNDhcIixcIkZvbnRTaXplXCI6MTAsXCJGb250TmFtZVwiOlwiQ2FsaWJyaVwiLFwiSXNCb2xkXCI6ZmFsc2UsXCJJc0l0YWxpY1wiOmZhbHNlLFwiSXNVbmRlcmxpbmVkXCI6ZmFsc2V9LFwiQXV0b1NpemVcIjowLFwiRm9yZWdyb3VuZFwiOntcIiRpZFwiOlwiMTQ5XCIsXCJDb2xvclwiOntcIiRpZFwiOlwiMTUw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UxXCIsXCJUb3BcIjowLjAsXCJMZWZ0XCI6MC4wLFwiUmlnaHRcIjowLjAsXCJCb3R0b21cIjowLjB9LFwiUGFkZGluZ1wiOntcIiRpZFwiOlwiMTUyXCIsXCJUb3BcIjowLjAsXCJMZWZ0XCI6MC4wLFwiUmlnaHRcIjowLjAsXCJCb3R0b21cIjowLjB9LFwiQmFja2dyb3VuZFwiOntcIiRpZFwiOlwiMTUzXCIsXCJDb2xvclwiOntcIiRpZFwiOlwiMTU0XCIsXCJBXCI6MCxcIlJcIjowLFwiR1wiOjAsXCJCXCI6MH19LFwiSXNWaXNpYmxlXCI6dHJ1ZSxcIldpZHRoXCI6MC4wLFwiSGVpZ2h0XCI6MC4wLFwiQm9yZGVyU3R5bGVcIjpudWxsfSxcIkR1cmF0aW9uU3R5bGVcIjp7XCIkaWRcIjpcIjE1NVwiLFwiRm9udFNldHRpbmdzXCI6e1wiJGlkXCI6XCIxNTZcIixcIkZvbnRTaXplXCI6MTEsXCJGb250TmFtZVwiOlwiQ2FsaWJyaVwiLFwiSXNCb2xkXCI6ZmFsc2UsXCJJc0l0YWxpY1wiOmZhbHNlLFwiSXNVbmRlcmxpbmVkXCI6ZmFsc2V9LFwiQXV0b1NpemVcIjowLFwiRm9yZWdyb3VuZFwiOntcIiRpZFwiOlwiMTU3XCIsXCJDb2xvclwiOntcIiRpZFwiOlwiM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1OVwiLFwiVG9wXCI6MC4wLFwiTGVmdFwiOjAuMCxcIlJpZ2h0XCI6MC4wLFwiQm90dG9tXCI6MC4wfSxcIlBhZGRpbmdcIjp7XCIkaWRcIjpcIjE2MFwiLFwiVG9wXCI6MC4wLFwiTGVmdFwiOjAuMCxcIlJpZ2h0XCI6MC4wLFwiQm90dG9tXCI6MC4wfSxcIkJhY2tncm91bmRcIjp7XCIkaWRcIjpcIjE2MVwiLFwiQ29sb3JcIjp7XCIkaWRcIjpcIjE2MlwiLFwiQVwiOjAsXCJSXCI6MCxcIkdcIjowLFwiQlwiOjB9fSxcIklzVmlzaWJsZVwiOnRydWUsXCJXaWR0aFwiOjAuMCxcIkhlaWdodFwiOjAuMCxcIkJvcmRlclN0eWxlXCI6bnVsbH0sXCJIb3Jpem9udGFsQ29ubmVjdG9yU3R5bGVcIjp7XCIkaWRcIjpcIjE2M1wiLFwiTGluZUNvbG9yXCI6e1wiJGlkXCI6XCIxNjRcIixcIiR0eXBlXCI6XCJOTFJFLkNvbW1vbi5Eb20uU29saWRDb2xvckJydXNoLCBOTFJFLkNvbW1vblwiLFwiQ29sb3JcIjp7XCIkaWRcIjpcIjE2NVwiLFwiQVwiOjI1NSxcIlJcIjoyMDQsXCJHXCI6MjA0LFwiQlwiOjIwNH19LFwiTGluZVdlaWdodFwiOjEuMCxcIkxpbmVUeXBlXCI6MH0sXCJWZXJ0aWNhbENvbm5lY3RvclN0eWxlXCI6e1wiJGlkXCI6XCIxNjZcIixcIkxpbmVDb2xvclwiOntcIiRpZFwiOlwiMTY3XCIsXCIkdHlwZVwiOlwiTkxSRS5Db21tb24uRG9tLlNvbGlkQ29sb3JCcnVzaCwgTkxSRS5Db21tb25cIixcIkNvbG9yXCI6e1wiJGlkXCI6XCIxNjh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ZmFsc2UsXCJQZXJjZW50YWdlQ29tcGxldGVTaGFwZU9wYWNpdHlcIjozNSxcIkdyb3VwTmFtZVwiOm51bGwsXCJBdHRhY2hlZE1pbGVzdG9uZXNTdHlsZXNcIjpudWxsLFwiU2hhcGVTdHlsZVwiOntcIiRpZFwiOlwiMTY5XCIsXCJNYXJnaW5cIjp7XCIkaWRcIjpcIjE3MFwiLFwiVG9wXCI6MC4wLFwiTGVmdFwiOjQuMCxcIlJpZ2h0XCI6NC4wLFwiQm90dG9tXCI6MC4wfSxcIlBhZGRpbmdcIjp7XCIkaWRcIjpcIjE3MVwiLFwiVG9wXCI6MC4wLFwiTGVmdFwiOjAuMCxcIlJpZ2h0XCI6MC4wLFwiQm90dG9tXCI6MC4wfSxcIkJhY2tncm91bmRcIjp7XCIkaWRcIjpcIjE3MlwiLFwiQ29sb3JcIjp7XCIkaWRcIjpcIjE3M1wiLFwiQVwiOjI1NSxcIlJcIjoyNTUsXCJHXCI6MjU1LFwiQlwiOjI1NX19LFwiSXNWaXNpYmxlXCI6dHJ1ZSxcIldpZHRoXCI6MC4wLFwiSGVpZ2h0XCI6MTAuMCxcIkJvcmRlclN0eWxlXCI6e1wiJGlkXCI6XCIxNzRcIixcIkxpbmVDb2xvclwiOntcIiRpZFwiOlwiMTc1XCIsXCIkdHlwZVwiOlwiTkxSRS5Db21tb24uRG9tLlNvbGlkQ29sb3JCcnVzaCwgTkxSRS5Db21tb25cIixcIkNvbG9yXCI6e1wiJGlkXCI6XCIxNzZcIixcIkFcIjoyNTUsXCJSXCI6MCxcIkdcIjowLFwiQlwiOjB9fSxcIkxpbmVXZWlnaHRcIjoyLjAsXCJMaW5lVHlwZVwiOjB9fSxcIlRpdGxlU3R5bGVcIjp7XCIkaWRcIjpcIjE3N1wiLFwiRm9udFNldHRpbmdzXCI6e1wiJGlkXCI6XCIxNzhcIixcIkZvbnRTaXplXCI6MTEsXCJGb250TmFtZVwiOlwiQ2FsaWJyaVwiLFwiSXNCb2xkXCI6ZmFsc2UsXCJJc0l0YWxpY1wiOmZhbHNlLFwiSXNVbmRlcmxpbmVkXCI6ZmFsc2V9LFwiQXV0b1NpemVcIjowLFwiRm9yZWdyb3VuZFwiOntcIiRpZFwiOlwiMTc5XCIsXCJDb2xvclwiOntcIiRpZFwiOlwiMTgw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E4MVwiLFwiVG9wXCI6MC4wLFwiTGVmdFwiOjAuMCxcIlJpZ2h0XCI6MC4wLFwiQm90dG9tXCI6MC4wfSxcIlBhZGRpbmdcIjp7XCIkaWRcIjpcIjE4MlwiLFwiVG9wXCI6MC4wLFwiTGVmdFwiOjAuMCxcIlJpZ2h0XCI6MC4wLFwiQm90dG9tXCI6MC4wfSxcIkJhY2tncm91bmRcIjp7XCIkaWRcIjpcIjE4M1wiLFwiQ29sb3JcIjp7XCIkaWRcIjpcIjE4NFwiLFwiQVwiOjAsXCJSXCI6MCxcIkdcIjowLFwiQlwiOjB9fSxcIklzVmlzaWJsZVwiOnRydWUsXCJXaWR0aFwiOjAuMCxcIkhlaWdodFwiOjAuMCxcIkJvcmRlclN0eWxlXCI6bnVsbH0sXCJEYXRlU3R5bGVcIjp7XCIkaWRcIjpcIjE4NVwiLFwiRm9udFNldHRpbmdzXCI6e1wiJGlkXCI6XCIxODZcIixcIkZvbnRTaXplXCI6MTAsXCJGb250TmFtZVwiOlwiQ2FsaWJyaVwiLFwiSXNCb2xkXCI6ZmFsc2UsXCJJc0l0YWxpY1wiOmZhbHNlLFwiSXNVbmRlcmxpbmVkXCI6ZmFsc2V9LFwiQXV0b1NpemVcIjowLFwiRm9yZWdyb3VuZFwiOntcIiRpZFwiOlwiMTg3XCIsXCJDb2xvclwiOntcIiRpZFwiOlwiMT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E4OVwiLFwiVG9wXCI6MC4wLFwiTGVmdFwiOjAuMCxcIlJpZ2h0XCI6MC4wLFwiQm90dG9tXCI6MC4wfSxcIlBhZGRpbmdcIjp7XCIkaWRcIjpcIjE5MFwiLFwiVG9wXCI6MC4wLFwiTGVmdFwiOjAuMCxcIlJpZ2h0XCI6MC4wLFwiQm90dG9tXCI6MC4wfSxcIkJhY2tncm91bmRcIjp7XCIkaWRcIjpcIjE5MVwiLFwiQ29sb3JcIjp7XCIkaWRcIjpcIjE5MlwiLFwiQVwiOjAsXCJSXCI6MCxcIkdcIjowLFwiQlwiOjB9fSxcIklzVmlzaWJsZVwiOnRydWUsXCJXaWR0aFwiOjAuMCxcIkhlaWdodFwiOjAuMCxcIkJvcmRlclN0eWxlXCI6bnVsbH0sXCJEYXRlRm9ybWF0XCI6e1wiJGlkXCI6XCIxO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U2hvd0VsYXBzZWRUaW1lR3JhZGllbnRTdHlsZVwiOmZhbHNlLFwiVGltZWJhbmRSZXNlcnZlZExlZnRBcmVhU3R5bGVcIjp7XCIkaWRcIjpcIjE5NFwiLFwiQWN0aXZpdHlIZWFkZXJXaWR0aFwiOjQyLjUyNzQxNTE0MzYwMjUsXCJJc1NldFwiOnRydWV9LFwiRGVmYXVsdFN3aW1sYW5lU3R5bGVcIjpudWxsLFwiRGVmYXVsdFN3aW1sYW5lVjJTdHlsZVwiOntcIiRpZFwiOlwiMTk1XCIsXCJIZWFkZXJTdHlsZVwiOntcIiRpZFwiOlwiMTk2XCIsXCJUZXh0U3R5bGVcIjp7XCIkaWRcIjpcIjE5N1wiLFwiRm9udFNldHRpbmdzXCI6e1wiJGlkXCI6XCIxOThcIixcIkZvbnRTaXplXCI6MTIsXCJGb250TmFtZVwiOlwiQ2FsaWJyaVwiLFwiSXNCb2xkXCI6ZmFsc2UsXCJJc0l0YWxpY1wiOmZhbHNlLFwiSXNVbmRlcmxpbmVkXCI6ZmFsc2V9LFwiQXV0b1NpemVcIjoyLFwiRm9yZWdyb3VuZFwiOntcIiRpZFwiOlwiMTk5XCIsXCJDb2xvclwiOntcIiRpZFwiOlwiMjAwXCIsXCJBXCI6MjU1LFwiUlwiOjI1NSxcIkdcIjoyNTUsXCJCXCI6MjU1fX0sXCJCYWNrZ3JvdW5kRmlsbFR5cGVcIjowLFwiTWF4V2lkdGhcIjpcIkluZmluaXR5XCIsXCJNYXhIZWlnaHRcIjowLjAsXCJTbWFydEZvcmVncm91bmRJc0FjdGl2ZVwiOmZhbHNlLFwiSG9yaXpvbnRhbEFsaWdubWVudFwiOjAsXCJWZXJ0aWNhbEFsaWdubWVudFwiOjAsXCJTbWFydEZvcmVncm91bmRcIjpudWxsLFwiTWFyZ2luXCI6e1wiJGlkXCI6XCIyMDFcIixcIlRvcFwiOjAuMCxcIkxlZnRcIjowLjAsXCJSaWdodFwiOjAuMCxcIkJvdHRvbVwiOjAuMH0sXCJQYWRkaW5nXCI6e1wiJGlkXCI6XCIyMDJcIixcIlRvcFwiOjAuMCxcIkxlZnRcIjowLjAsXCJSaWdodFwiOjAuMCxcIkJvdHRvbVwiOjAuMH0sXCJCYWNrZ3JvdW5kXCI6bnVsbCxcIklzVmlzaWJsZVwiOnRydWUsXCJXaWR0aFwiOjAuMCxcIkhlaWdodFwiOjAuMCxcIkJvcmRlclN0eWxlXCI6bnVsbH0sXCJSZWN0YW5nbGVTdHlsZVwiOntcIiRpZFwiOlwiMjAzXCIsXCJNYXJnaW5cIjp7XCIkaWRcIjpcIjIwNFwiLFwiVG9wXCI6MC4wLFwiTGVmdFwiOjAuMCxcIlJpZ2h0XCI6MC4wLFwiQm90dG9tXCI6MC4wfSxcIlBhZGRpbmdcIjp7XCIkaWRcIjpcIjIwNVwiLFwiVG9wXCI6MC4wLFwiTGVmdFwiOjAuMCxcIlJpZ2h0XCI6MC4wLFwiQm90dG9tXCI6MC4wfSxcIkJhY2tncm91bmRcIjp7XCIkaWRcIjpcIjIwNlwiLFwiQ29sb3JcIjp7XCIkaWRcIjpcIjIwN1wiLFwiQVwiOjI1NSxcIlJcIjoyMSxcIkdcIjo5NixcIkJcIjoxMzB9fSxcIklzVmlzaWJsZVwiOnRydWUsXCJXaWR0aFwiOjAuMCxcIkhlaWdodFwiOjAuMCxcIkJvcmRlclN0eWxlXCI6e1wiJGlkXCI6XCIyMDhcIixcIkxpbmVDb2xvclwiOntcIiRpZFwiOlwiMjA5XCIsXCIkdHlwZVwiOlwiTkxSRS5Db21tb24uRG9tLlNvbGlkQ29sb3JCcnVzaCwgTkxSRS5Db21tb25cIixcIkNvbG9yXCI6e1wiJGlkXCI6XCIyMTBcIixcIkFcIjoyNTUsXCJSXCI6MjU1LFwiR1wiOjAsXCJCXCI6MH19LFwiTGluZVdlaWdodFwiOjAuMCxcIkxpbmVUeXBlXCI6MH19LFwiVGV4dElzVmVydGljYWxcIjpmYWxzZX0sXCJCYWNrZ3JvdW5kU3R5bGVcIjp7XCIkaWRcIjpcIjIxMVwiLFwiTWFyZ2luXCI6bnVsbCxcIlBhZGRpbmdcIjpudWxsLFwiQmFja2dyb3VuZFwiOntcIiRpZFwiOlwiMjEyXCIsXCJDb2xvclwiOntcIiRpZFwiOlwiMjEzXCIsXCJBXCI6NTEsXCJSXCI6MjUsXCJHXCI6MTA3LFwiQlwiOjM2fX0sXCJJc1Zpc2libGVcIjpmYWxzZSxcIldpZHRoXCI6MC4wLFwiSGVpZ2h0XCI6MC4wLFwiQm9yZGVyU3R5bGVcIjp7XCIkaWRcIjpcIjIxNFwiLFwiTGluZUNvbG9yXCI6e1wiJGlkXCI6XCIyMTVcIixcIiR0eXBlXCI6XCJOTFJFLkNvbW1vbi5Eb20uU29saWRDb2xvckJydXNoLCBOTFJFLkNvbW1vblwiLFwiQ29sb3JcIjp7XCIkaWRcIjpcIjIxNlwiLFwiQVwiOjI1NSxcIlJcIjoyNTUsXCJHXCI6MCxcIkJcIjowfX0sXCJMaW5lV2VpZ2h0XCI6MC4wLFwiTGluZVR5cGVcIjowfX0sXCJJc0Fib3ZlVGltZWJhbmRcIjpmYWxzZSxcIlN3aW1sYW5lRGVmYXVsdEFjdGl2aXR5U3R5bGVcIjp7XCIkaWRcIjpcIjIxN1wiLFwiSGVhZGVyU3R5bGVcIjp7XCIkaWRcIjpcIjIxOFwiLFwiVGV4dFN0eWxlXCI6e1wiJGlkXCI6XCIyMTlcIixcIkZvbnRTZXR0aW5nc1wiOntcIiRpZFwiOlwiMjIwXCIsXCJGb250U2l6ZVwiOjExLFwiRm9udE5hbWVcIjpcIkNhbGlicmlcIixcIklzQm9sZFwiOmZhbHNlLFwiSXNJdGFsaWNcIjpmYWxzZSxcIklzVW5kZXJsaW5lZFwiOmZhbHNlfSxcIkF1dG9TaXplXCI6MixcIkZvcmVncm91bmRcIjp7XCIkaWRcIjpcIjIyMVwiLFwiQ29sb3JcIjp7XCIkaWRcIjpcIjIyMl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IzXCIsXCJUb3BcIjowLjAsXCJMZWZ0XCI6MC4wLFwiUmlnaHRcIjowLjAsXCJCb3R0b21cIjowLjB9LFwiUGFkZGluZ1wiOntcIiRpZFwiOlwiMjI0XCIsXCJUb3BcIjowLjAsXCJMZWZ0XCI6MC4wLFwiUmlnaHRcIjowLjAsXCJCb3R0b21cIjowLjB9LFwiQmFja2dyb3VuZFwiOm51bGwsXCJJc1Zpc2libGVcIjp0cnVlLFwiV2lkdGhcIjowLjAsXCJIZWlnaHRcIjowLjAsXCJCb3JkZXJTdHlsZVwiOm51bGx9LFwiUmVjdGFuZ2xlU3R5bGVcIjp7XCIkaWRcIjpcIjIyNVwiLFwiTWFyZ2luXCI6e1wiJGlkXCI6XCIyMjZcIixcIlRvcFwiOjAuMCxcIkxlZnRcIjowLjAsXCJSaWdodFwiOjAuMCxcIkJvdHRvbVwiOjAuMH0sXCJQYWRkaW5nXCI6e1wiJGlkXCI6XCIyMjdcIixcIlRvcFwiOjAuMCxcIkxlZnRcIjowLjAsXCJSaWdodFwiOjAuMCxcIkJvdHRvbVwiOjAuMH0sXCJCYWNrZ3JvdW5kXCI6e1wiJGlkXCI6XCIyMjhcIixcIkNvbG9yXCI6e1wiJGlkXCI6XCIyMjlcIixcIkFcIjo2MyxcIlJcIjoyMSxcIkdcIjo5NixcIkJcIjoxMzB9fSxcIklzVmlzaWJsZVwiOnRydWUsXCJXaWR0aFwiOjAuMCxcIkhlaWdodFwiOjAuMCxcIkJvcmRlclN0eWxlXCI6e1wiJGlkXCI6XCIyMzBcIixcIkxpbmVDb2xvclwiOntcIiRpZFwiOlwiMjMxXCIsXCIkdHlwZVwiOlwiTkxSRS5Db21tb24uRG9tLlNvbGlkQ29sb3JCcnVzaCwgTkxSRS5Db21tb25cIixcIkNvbG9yXCI6e1wiJGlkXCI6XCIyMzJcIixcIkFcIjoyNTUsXCJSXCI6MjU1LFwiR1wiOjAsXCJCXCI6MH19LFwiTGluZVdlaWdodFwiOjAuMCxcIkxpbmVUeXBlXCI6MH19fSxcIkJhY2tncm91bmRTdHlsZVwiOntcIiRpZFwiOlwiMjMzXCIsXCJNYXJnaW5cIjpudWxsLFwiUGFkZGluZ1wiOm51bGwsXCJCYWNrZ3JvdW5kXCI6e1wiJGlkXCI6XCIyMzRcIixcIkNvbG9yXCI6e1wiJGlkXCI6XCIyMzVcIixcIkFcIjo1MSxcIlJcIjoyNSxcIkdcIjoxMDcsXCJCXCI6MzZ9fSxcIklzVmlzaWJsZVwiOmZhbHNlLFwiV2lkdGhcIjowLjAsXCJIZWlnaHRcIjowLjAsXCJCb3JkZXJTdHlsZVwiOntcIiRpZFwiOlwiMjM2XCIsXCJMaW5lQ29sb3JcIjp7XCIkaWRcIjpcIjIzN1wiLFwiJHR5cGVcIjpcIk5MUkUuQ29tbW9uLkRvbS5Tb2xpZENvbG9yQnJ1c2gsIE5MUkUuQ29tbW9uXCIsXCJDb2xvclwiOntcIiRpZFwiOlwiMjM4XCIsXCJBXCI6MjU1LFwiUlwiOjI1NSxcIkdcIjowLFwiQlwiOjB9fSxcIkxpbmVXZWlnaHRcIjowLjAsXCJMaW5lVHlwZVwiOjB9fSxcIkN1c3RvbVN3aW1sYW5lTWlsZXN0b25lU3R5bGVMaXN0XCI6W10sXCJDdXN0b21Td2ltbGFuZVRhc2tTdHlsZUxpc3RcIjpbXSxcIklzVmlzaWJsZVwiOnRydWV9LFwiQ3VzdG9tU3dpbWxhbmVBY3Rpdml0aWVzU3R5bGVMaXN0XCI6W10sXCJJc1Zpc2libGVcIjp0cnVlLFwiU3BhY2luZ1wiOjV9LFwiQ3VzdG9tTWlsZXN0b25lU3R5bGVMaXN0XCI6W10sXCJDdXN0b21UYXNrU3R5bGVMaXN0XCI6W10sXCJDdXN0b21Td2ltbGFuZURlZmluaXRpb25TdHlsZUxpc3RcIjpudWxsLFwiQ3VzdG9tU3dpbWxhbmVWMlN0eWxlTGlzdFwiOlt7XCIkaWRcIjpcIjIzOVwiLFwiSGVhZGVyU3R5bGVcIjp7XCIkaWRcIjpcIjI0MFwiLFwiVGV4dFN0eWxlXCI6e1wiJGlkXCI6XCIyNDFcIixcIkZvbnRTZXR0aW5nc1wiOntcIiRpZFwiOlwiMjQyXCIsXCJGb250U2l6ZVwiOjE2LFwiRm9udE5hbWVcIjpcIkNhbGlicmlcIixcIklzQm9sZFwiOmZhbHNlLFwiSXNJdGFsaWNcIjpmYWxzZSxcIklzVW5kZXJsaW5lZFwiOmZhbHNlfSxcIkF1dG9TaXplXCI6MixcIkZvcmVncm91bmRcIjp7XCIkaWRcIjpcIjI0M1wiLFwiQ29sb3JcIjp7XCIkaWRcIjpcIjI0NFwiLFwiQVwiOjI1NSxcIlJcIjoyNTUsXCJHXCI6MjU1LFwiQlwiOjI1NX19LFwiQmFja2dyb3VuZEZpbGxUeXBlXCI6MCxcIk1heFdpZHRoXCI6MzU1LjQwMDAwMDAwMDAwMDA5LFwiTWF4SGVpZ2h0XCI6MC4wLFwiU21hcnRGb3JlZ3JvdW5kSXNBY3RpdmVcIjpmYWxzZSxcIkhvcml6b250YWxBbGlnbm1lbnRcIjowLFwiVmVydGljYWxBbGlnbm1lbnRcIjowLFwiU21hcnRGb3JlZ3JvdW5kXCI6bnVsbCxcIk1hcmdpblwiOntcIiRpZFwiOlwiMjQ1XCIsXCJUb3BcIjowLjAsXCJMZWZ0XCI6MC4wLFwiUmlnaHRcIjowLjAsXCJCb3R0b21cIjowLjB9LFwiUGFkZGluZ1wiOntcIiRpZFwiOlwiMjQ2XCIsXCJUb3BcIjowLjAsXCJMZWZ0XCI6MC4wLFwiUmlnaHRcIjowLjAsXCJCb3R0b21cIjowLjB9LFwiQmFja2dyb3VuZFwiOm51bGwsXCJJc1Zpc2libGVcIjp0cnVlLFwiV2lkdGhcIjowLjAsXCJIZWlnaHRcIjowLjAsXCJCb3JkZXJTdHlsZVwiOm51bGx9LFwiUmVjdGFuZ2xlU3R5bGVcIjp7XCIkaWRcIjpcIjI0N1wiLFwiTWFyZ2luXCI6e1wiJGlkXCI6XCIyNDhcIixcIlRvcFwiOjAuMCxcIkxlZnRcIjowLjAsXCJSaWdodFwiOjAuMCxcIkJvdHRvbVwiOjAuMH0sXCJQYWRkaW5nXCI6e1wiJGlkXCI6XCIyNDlcIixcIlRvcFwiOjAuMCxcIkxlZnRcIjowLjAsXCJSaWdodFwiOjAuMCxcIkJvdHRvbVwiOjAuMH0sXCJCYWNrZ3JvdW5kXCI6e1wiJGlkXCI6XCIyNTBcIixcIkNvbG9yXCI6e1wiJGlkXCI6XCIyNTFcIixcIkFcIjoyNTUsXCJSXCI6MCxcIkdcIjowLFwiQlwiOjB9fSxcIklzVmlzaWJsZVwiOnRydWUsXCJXaWR0aFwiOjAuMCxcIkhlaWdodFwiOjAuMCxcIkJvcmRlclN0eWxlXCI6e1wiJGlkXCI6XCIyNTJcIixcIkxpbmVDb2xvclwiOntcIiRpZFwiOlwiMjUzXCIsXCIkdHlwZVwiOlwiTkxSRS5Db21tb24uRG9tLlNvbGlkQ29sb3JCcnVzaCwgTkxSRS5Db21tb25cIixcIkNvbG9yXCI6e1wiJGlkXCI6XCIyNTRcIixcIkFcIjoyNTUsXCJSXCI6MjEsXCJHXCI6MzcsXCJCXCI6NjZ9fSxcIkxpbmVXZWlnaHRcIjowLjAsXCJMaW5lVHlwZVwiOjB9fSxcIlRleHRJc1ZlcnRpY2FsXCI6dHJ1ZX0sXCJCYWNrZ3JvdW5kU3R5bGVcIjp7XCIkaWRcIjpcIjI1NVwiLFwiTWFyZ2luXCI6e1wiJGlkXCI6XCIyNTZcIixcIlRvcFwiOjAuMCxcIkxlZnRcIjowLjAsXCJSaWdodFwiOjAuMCxcIkJvdHRvbVwiOjAuMH0sXCJQYWRkaW5nXCI6e1wiJGlkXCI6XCIyNTdcIixcIlRvcFwiOjAuMCxcIkxlZnRcIjowLjAsXCJSaWdodFwiOjAuMCxcIkJvdHRvbVwiOjAuMH0sXCJCYWNrZ3JvdW5kXCI6e1wiJGlkXCI6XCIyNThcIixcIkNvbG9yXCI6e1wiJGlkXCI6XCIyNTlcIixcIkFcIjo1MSxcIlJcIjoxNjUsXCJHXCI6MTY1LFwiQlwiOjE2NX19LFwiSXNWaXNpYmxlXCI6dHJ1ZSxcIldpZHRoXCI6MC4wLFwiSGVpZ2h0XCI6MC4wLFwiQm9yZGVyU3R5bGVcIjp7XCIkaWRcIjpcIjI2MFwiLFwiTGluZUNvbG9yXCI6e1wiJGlkXCI6XCIyNjFcIixcIiR0eXBlXCI6XCJOTFJFLkNvbW1vbi5Eb20uU29saWRDb2xvckJydXNoLCBOTFJFLkNvbW1vblwiLFwiQ29sb3JcIjp7XCIkaWRcIjpcIjI2MlwiLFwiQVwiOjI1NSxcIlJcIjoyMSxcIkdcIjozNyxcIkJcIjo2Nn19LFwiTGluZVdlaWdodFwiOjAuMCxcIkxpbmVUeXBlXCI6MH19LFwiSXNBYm92ZVRpbWViYW5kXCI6ZmFsc2UsXCJTd2ltbGFuZURlZmF1bHRBY3Rpdml0eVN0eWxlXCI6e1wiJGlkXCI6XCIyNjNcIixcIkhlYWRlclN0eWxlXCI6e1wiJGlkXCI6XCIyNjRcIixcIlRleHRTdHlsZVwiOntcIiRpZFwiOlwiMjY1XCIsXCJGb250U2V0dGluZ3NcIjp7XCIkaWRcIjpcIjI2NlwiLFwiRm9udFNpemVcIjoxMSxcIkZvbnROYW1lXCI6XCJDYWxpYnJpXCIsXCJJc0JvbGRcIjp0cnVlLFwiSXNJdGFsaWNcIjpmYWxzZSxcIklzVW5kZXJsaW5lZFwiOmZhbHNlfSxcIkF1dG9TaXplXCI6MixcIkZvcmVncm91bmRcIjp7XCIkaWRcIjpcIjI2N1wiLFwiQ29sb3JcIjp7XCIkaWRcIjpcIjI2OF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Y5XCIsXCJUb3BcIjowLjAsXCJMZWZ0XCI6MC4wLFwiUmlnaHRcIjowLjAsXCJCb3R0b21cIjowLjB9LFwiUGFkZGluZ1wiOntcIiRpZFwiOlwiMjcwXCIsXCJUb3BcIjowLjAsXCJMZWZ0XCI6MC4wLFwiUmlnaHRcIjowLjAsXCJCb3R0b21cIjowLjB9LFwiQmFja2dyb3VuZFwiOm51bGwsXCJJc1Zpc2libGVcIjp0cnVlLFwiV2lkdGhcIjowLjAsXCJIZWlnaHRcIjowLjAsXCJCb3JkZXJTdHlsZVwiOm51bGx9LFwiUmVjdGFuZ2xlU3R5bGVcIjp7XCIkaWRcIjpcIjI3MVwiLFwiTWFyZ2luXCI6e1wiJGlkXCI6XCIyNzJcIixcIlRvcFwiOjAuMCxcIkxlZnRcIjowLjAsXCJSaWdodFwiOjAuMCxcIkJvdHRvbVwiOjAuMH0sXCJQYWRkaW5nXCI6e1wiJGlkXCI6XCIyNzNcIixcIlRvcFwiOjAuMCxcIkxlZnRcIjowLjAsXCJSaWdodFwiOjAuMCxcIkJvdHRvbVwiOjAuMH0sXCJCYWNrZ3JvdW5kXCI6e1wiJGlkXCI6XCIyNzRcIixcIkNvbG9yXCI6e1wiJGlkXCI6XCIyNzVcIixcIkFcIjo2MyxcIlJcIjowLFwiR1wiOjAsXCJCXCI6MH19LFwiSXNWaXNpYmxlXCI6dHJ1ZSxcIldpZHRoXCI6MC4wLFwiSGVpZ2h0XCI6MC4wLFwiQm9yZGVyU3R5bGVcIjp7XCIkaWRcIjpcIjI3NlwiLFwiTGluZUNvbG9yXCI6e1wiJGlkXCI6XCIyNzdcIixcIiR0eXBlXCI6XCJOTFJFLkNvbW1vbi5Eb20uU29saWRDb2xvckJydXNoLCBOTFJFLkNvbW1vblwiLFwiQ29sb3JcIjp7XCIkaWRcIjpcIjI3OFwiLFwiQVwiOjI1NSxcIlJcIjoyNTUsXCJHXCI6MCxcIkJcIjowfX0sXCJMaW5lV2VpZ2h0XCI6MC4wLFwiTGluZVR5cGVcIjowfX19LFwiQmFja2dyb3VuZFN0eWxlXCI6e1wiJGlkXCI6XCIyNzlcIixcIk1hcmdpblwiOntcIiRpZFwiOlwiMjgwXCIsXCJUb3BcIjowLjAsXCJMZWZ0XCI6MC4wLFwiUmlnaHRcIjowLjAsXCJCb3R0b21cIjowLjB9LFwiUGFkZGluZ1wiOntcIiRpZFwiOlwiMjgxXCIsXCJUb3BcIjowLjAsXCJMZWZ0XCI6MC4wLFwiUmlnaHRcIjowLjAsXCJCb3R0b21cIjowLjB9LFwiQmFja2dyb3VuZFwiOntcIiRpZFwiOlwiMjgyXCIsXCJDb2xvclwiOntcIiRpZFwiOlwiMjgzXCIsXCJBXCI6NTEsXCJSXCI6MTY1LFwiR1wiOjE2NSxcIkJcIjoxNjV9fSxcIklzVmlzaWJsZVwiOnRydWUsXCJXaWR0aFwiOjAuMCxcIkhlaWdodFwiOjAuMCxcIkJvcmRlclN0eWxlXCI6e1wiJGlkXCI6XCIyODRcIixcIkxpbmVDb2xvclwiOntcIiRpZFwiOlwiMjg1XCIsXCIkdHlwZVwiOlwiTkxSRS5Db21tb24uRG9tLlNvbGlkQ29sb3JCcnVzaCwgTkxSRS5Db21tb25cIixcIkNvbG9yXCI6e1wiJGlkXCI6XCIyODZcIixcIkFcIjoyNTUsXCJSXCI6MjU1LFwiR1wiOjAsXCJCXCI6MH19LFwiTGluZVdlaWdodFwiOjAuMCxcIkxpbmVUeXBlXCI6MH19LFwiQ3VzdG9tU3dpbWxhbmVNaWxlc3RvbmVTdHlsZUxpc3RcIjpbXSxcIkN1c3RvbVN3aW1sYW5lVGFza1N0eWxlTGlzdFwiOltdLFwiSXNWaXNpYmxlXCI6dHJ1ZX0sXCJDdXN0b21Td2ltbGFuZUFjdGl2aXRpZXNTdHlsZUxpc3RcIjpbe1wiJGlkXCI6XCIyODdcIixcIkhlYWRlclN0eWxlXCI6e1wiJGlkXCI6XCIyODhcIixcIlRleHRTdHlsZVwiOntcIiRpZFwiOlwiMjg5XCIsXCJGb250U2V0dGluZ3NcIjp7XCIkaWRcIjpcIjI5MFwiLFwiRm9udFNpemVcIjoxMSxcIkZvbnROYW1lXCI6XCJDYWxpYnJpXCIsXCJJc0JvbGRcIjp0cnVlLFwiSXNJdGFsaWNcIjpmYWxzZSxcIklzVW5kZXJsaW5lZFwiOmZhbHNlfSxcIkF1dG9TaXplXCI6MixcIkZvcmVncm91bmRcIjp7XCIkaWRcIjpcIjI5MVwiLFwiQ29sb3JcIjp7XCIkaWRcIjpcIjI5MlwiLFwiQVwiOjI1NSxcIlJcIjowLFwiR1wiOjAsXCJCXCI6MH19LFwiQmFja2dyb3VuZEZpbGxUeXBlXCI6MCxcIk1heFdpZHRoXCI6MzIuNTI3NDE1MTQzNjAyNSxcIk1heEhlaWdodFwiOjAuMCxcIlNtYXJ0Rm9yZWdyb3VuZElzQWN0aXZlXCI6ZmFsc2UsXCJIb3Jpem9udGFsQWxpZ25tZW50XCI6MCxcIlZlcnRpY2FsQWxpZ25tZW50XCI6MCxcIlNtYXJ0Rm9yZWdyb3VuZFwiOm51bGwsXCJNYXJnaW5cIjp7XCIkaWRcIjpcIjI5M1wiLFwiVG9wXCI6MC4wLFwiTGVmdFwiOjAuMCxcIlJpZ2h0XCI6MC4wLFwiQm90dG9tXCI6MC4wfSxcIlBhZGRpbmdcIjp7XCIkaWRcIjpcIjI5NFwiLFwiVG9wXCI6MC4wLFwiTGVmdFwiOjAuMCxcIlJpZ2h0XCI6MC4wLFwiQm90dG9tXCI6MC4wfSxcIkJhY2tncm91bmRcIjpudWxsLFwiSXNWaXNpYmxlXCI6dHJ1ZSxcIldpZHRoXCI6MC4wLFwiSGVpZ2h0XCI6MC4wLFwiQm9yZGVyU3R5bGVcIjpudWxsfSxcIlJlY3RhbmdsZVN0eWxlXCI6e1wiJGlkXCI6XCIyOTVcIixcIk1hcmdpblwiOntcIiRpZFwiOlwiMjk2XCIsXCJUb3BcIjowLjAsXCJMZWZ0XCI6MC4wLFwiUmlnaHRcIjowLjAsXCJCb3R0b21cIjowLjB9LFwiUGFkZGluZ1wiOntcIiRpZFwiOlwiMjk3XCIsXCJUb3BcIjowLjAsXCJMZWZ0XCI6MC4wLFwiUmlnaHRcIjowLjAsXCJCb3R0b21cIjowLjB9LFwiQmFja2dyb3VuZFwiOntcIiRpZFwiOlwiMjk4XCIsXCJDb2xvclwiOntcIiRpZFwiOlwiMjk5XCIsXCJBXCI6NjMsXCJSXCI6MCxcIkdcIjowLFwiQlwiOjB9fSxcIklzVmlzaWJsZVwiOnRydWUsXCJXaWR0aFwiOjAuMCxcIkhlaWdodFwiOjAuMCxcIkJvcmRlclN0eWxlXCI6e1wiJGlkXCI6XCIzMDBcIixcIkxpbmVDb2xvclwiOntcIiRpZFwiOlwiMzAxXCIsXCIkdHlwZVwiOlwiTkxSRS5Db21tb24uRG9tLlNvbGlkQ29sb3JCcnVzaCwgTkxSRS5Db21tb25cIixcIkNvbG9yXCI6e1wiJGlkXCI6XCIzMDJcIixcIkFcIjoyNTUsXCJSXCI6MjU1LFwiR1wiOjAsXCJCXCI6MH19LFwiTGluZVdlaWdodFwiOjAuMCxcIkxpbmVUeXBlXCI6MH19fSxcIkJhY2tncm91bmRTdHlsZVwiOntcIiRpZFwiOlwiMzAzXCIsXCJNYXJnaW5cIjp7XCIkaWRcIjpcIjMwNFwiLFwiVG9wXCI6MC4wLFwiTGVmdFwiOjAuMCxcIlJpZ2h0XCI6MC4wLFwiQm90dG9tXCI6MC4wfSxcIlBhZGRpbmdcIjp7XCIkaWRcIjpcIjMwNVwiLFwiVG9wXCI6MC4wLFwiTGVmdFwiOjAuMCxcIlJpZ2h0XCI6MC4wLFwiQm90dG9tXCI6MC4wfSxcIkJhY2tncm91bmRcIjp7XCIkaWRcIjpcIjMwNlwiLFwiQ29sb3JcIjp7XCIkaWRcIjpcIjMwN1wiLFwiQVwiOjUxLFwiUlwiOjE2NSxcIkdcIjoxNjUsXCJCXCI6MTY1fX0sXCJJc1Zpc2libGVcIjp0cnVlLFwiV2lkdGhcIjowLjAsXCJIZWlnaHRcIjowLjAsXCJCb3JkZXJTdHlsZVwiOntcIiRpZFwiOlwiMzA4XCIsXCJMaW5lQ29sb3JcIjp7XCIkaWRcIjpcIjMwOVwiLFwiJHR5cGVcIjpcIk5MUkUuQ29tbW9uLkRvbS5Tb2xpZENvbG9yQnJ1c2gsIE5MUkUuQ29tbW9uXCIsXCJDb2xvclwiOntcIiRpZFwiOlwiMzEwXCIsXCJBXCI6MjU1LFwiUlwiOjI1NSxcIkdcIjowLFwiQlwiOjB9fSxcIkxpbmVXZWlnaHRcIjowLjAsXCJMaW5lVHlwZVwiOjB9fSxcIkN1c3RvbVN3aW1sYW5lTWlsZXN0b25lU3R5bGVMaXN0XCI6W3tcIiRpZFwiOlwiMzExXCIsXCJUaXRsZVN0eWxlXCI6e1wiJGlkXCI6XCIzMTJcIixcIkZvbnRTZXR0aW5nc1wiOntcIiRpZFwiOlwiMzEzXCIsXCJGb250U2l6ZVwiOjExLFwiRm9udE5hbWVcIjpcIkNhbGlicmlcIixcIklzQm9sZFwiOmZhbHNlLFwiSXNJdGFsaWNcIjpmYWxzZSxcIklzVW5kZXJsaW5lZFwiOmZhbHNlfSxcIkF1dG9TaXplXCI6MCxcIkZvcmVncm91bmRcIjp7XCIkaWRcIjpcIjMxNFwiLFwiQ29sb3JcIjp7XCIkaWRcIjpcIjM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MTZcIixcIlRvcFwiOjAuMCxcIkxlZnRcIjowLjAsXCJSaWdodFwiOjAuMCxcIkJvdHRvbVwiOjAuMH0sXCJQYWRkaW5nXCI6e1wiJGlkXCI6XCIzMTdcIixcIlRvcFwiOjAuMCxcIkxlZnRcIjowLjAsXCJSaWdodFwiOjAuMCxcIkJvdHRvbVwiOjAuMH0sXCJCYWNrZ3JvdW5kXCI6e1wiJGlkXCI6XCIzMThcIixcIkNvbG9yXCI6e1wiJGlkXCI6XCIzMTlcIixcIkFcIjowLFwiUlwiOjI1NSxcIkdcIjoyNTUsXCJCXCI6MjU1fX0sXCJJc1Zpc2libGVcIjp0cnVlLFwiV2lkdGhcIjowLjAsXCJIZWlnaHRcIjowLjAsXCJCb3JkZXJTdHlsZVwiOm51bGx9LFwiRGF0ZVN0eWxlXCI6e1wiJGlkXCI6XCIzMjBcIixcIkZvbnRTZXR0aW5nc1wiOntcIiRpZFwiOlwiMzIxXCIsXCJGb250U2l6ZVwiOjExLFwiRm9udE5hbWVcIjpcIkNhbGlicmlcIixcIklzQm9sZFwiOmZhbHNlLFwiSXNJdGFsaWNcIjpmYWxzZSxcIklzVW5kZXJsaW5lZFwiOmZhbHNlfSxcIkF1dG9TaXplXCI6MCxcIkZvcmVncm91bmRcIjp7XCIkaWRcIjpcIjMyMlwiLFwiQ29sb3JcIjp7XCIkaWRcIjpcIjMyM1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zMjRcIixcIlRvcFwiOjAuMCxcIkxlZnRcIjowLjAsXCJSaWdodFwiOjAuMCxcIkJvdHRvbVwiOjAuMH0sXCJQYWRkaW5nXCI6e1wiJGlkXCI6XCIzMjVcIixcIlRvcFwiOjAuMCxcIkxlZnRcIjowLjAsXCJSaWdodFwiOjAuMCxcIkJvdHRvbVwiOjAuMH0sXCJCYWNrZ3JvdW5kXCI6e1wiJGlkXCI6XCIzMjZcIixcIkNvbG9yXCI6e1wiJGlkXCI6XCIzMjdcIixcIkFcIjowLFwiUlwiOjI1NSxcIkdcIjoyNTUsXCJCXCI6MjU1fX0sXCJJc1Zpc2libGVcIjp0cnVlLFwiV2lkdGhcIjowLjAsXCJIZWlnaHRcIjowLjAsXCJCb3JkZXJTdHlsZVwiOm51bGx9LFwiVGl0bGVQb3NpdGlvblwiOjIsXCJEYXRlUG9zaXRpb25cIjpcIkxlZnRcIixcIlNoYXBlVHlwZVwiOjEsXCJTaGFwZVNpemVcIjowLFwiU2hhcGVTdHlsZVwiOntcIiRpZFwiOlwiMzI4XCIsXCJNYXJnaW5cIjp7XCIkaWRcIjpcIjMyOVwiLFwiVG9wXCI6MC4wLFwiTGVmdFwiOjAuMCxcIlJpZ2h0XCI6MC4wLFwiQm90dG9tXCI6MC4wfSxcIlBhZGRpbmdcIjp7XCIkaWRcIjpcIjMzMFwiLFwiVG9wXCI6MC4wLFwiTGVmdFwiOjAuMCxcIlJpZ2h0XCI6MC4wLFwiQm90dG9tXCI6MC4wfSxcIkJhY2tncm91bmRcIjp7XCIkaWRcIjpcIjMzMVwiLFwiQ29sb3JcIjp7XCIkaWRcIjpcIjMzMlwiLFwiQVwiOjI1NSxcIlJcIjowLFwiR1wiOjAsXCJCXCI6MH19LFwiSXNWaXNpYmxlXCI6dHJ1ZSxcIldpZHRoXCI6MTIuMCxcIkhlaWdodFwiOjE0LjAsXCJCb3JkZXJTdHlsZVwiOntcIiRpZFwiOlwiMzMzXCIsXCJMaW5lQ29sb3JcIjp7XCIkaWRcIjpcIjMzNFwiLFwiJHR5cGVcIjpcIk5MUkUuQ29tbW9uLkRvbS5Tb2xpZENvbG9yQnJ1c2gsIE5MUkUuQ29tbW9uXCIsXCJDb2xvclwiOntcIiRpZFwiOlwiMzM1XCIsXCJBXCI6MjU1LFwiUlwiOjI1NSxcIkdcIjowLFwiQlwiOjB9fSxcIkxpbmVXZWlnaHRcIjowLjAsXCJMaW5lVHlwZVwiOjB9fSxcIkRhdGVGb3JtYXRcIjp7XCIkaWRcIjpcIjMzNl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MzN1wiLFwiRGF0ZVBhcnRJc1Zpc2libGVcIjp0cnVlLFwiVGltZVBhcnRJc1Zpc2libGVcIjpmYWxzZX19LFwiSXNWaXNpYmxlXCI6dHJ1ZSxcIkdyb3VwSWRcIjpudWxsLFwiU3BhY2luZ1wiOjV9XSxcIkN1c3RvbVN3aW1sYW5lVGFza1N0eWxlTGlzdFwiOlt7XCIkaWRcIjpcIjMzOFwiLFwiVGFza1N0eWxlXCI6e1wiJGlkXCI6XCIzMzlcIixcIlNoYXBlXCI6MSxcIlNoYXBlVGhpY2tuZXNzXCI6MCxcIkR1cmF0aW9uRm9ybWF0XCI6MTMsXCJQZXJjZW50YWdlQ29tcGxldGVTdHlsZVwiOntcIiRpZFwiOlwiMzQwXCIsXCJGb250U2V0dGluZ3NcIjp7XCIkaWRcIjpcIjM0MVwiLFwiRm9udFNpemVcIjoxMCxcIkZvbnROYW1lXCI6XCJDYWxpYnJpXCIsXCJJc0JvbGRcIjpmYWxzZSxcIklzSXRhbGljXCI6ZmFsc2UsXCJJc1VuZGVybGluZWRcIjpmYWxzZX0sXCJBdXRvU2l6ZVwiOjAsXCJGb3JlZ3JvdW5kXCI6e1wiJGlkXCI6XCIzNDJcIixcIkNvbG9yXCI6e1wiJGlkXCI6XCIzND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zNDRcIixcIlRvcFwiOjAuMCxcIkxlZnRcIjowLjAsXCJSaWdodFwiOjAuMCxcIkJvdHRvbVwiOjAuMH0sXCJQYWRkaW5nXCI6e1wiJGlkXCI6XCIzNDVcIixcIlRvcFwiOjAuMCxcIkxlZnRcIjowLjAsXCJSaWdodFwiOjAuMCxcIkJvdHRvbVwiOjAuMH0sXCJCYWNrZ3JvdW5kXCI6e1wiJGlkXCI6XCIzNDZcIixcIkNvbG9yXCI6e1wiJGlkXCI6XCIzNDdcIixcIkFcIjo4OSxcIlJcIjowLFwiR1wiOjAsXCJCXCI6MH19LFwiSXNWaXNpYmxlXCI6dHJ1ZSxcIldpZHRoXCI6MC4wLFwiSGVpZ2h0XCI6MC4wLFwiQm9yZGVyU3R5bGVcIjp7XCIkaWRcIjpcIjM0OFwiLFwiTGluZUNvbG9yXCI6bnVsbCxcIkxpbmVXZWlnaHRcIjowLjAsXCJMaW5lVHlwZVwiOjB9fSxcIkR1cmF0aW9uU3R5bGVcIjp7XCIkaWRcIjpcIjM0OVwiLFwiRm9udFNldHRpbmdzXCI6e1wiJGlkXCI6XCIzNTBcIixcIkZvbnRTaXplXCI6MTEsXCJGb250TmFtZVwiOlwiQ2FsaWJyaVwiLFwiSXNCb2xkXCI6ZmFsc2UsXCJJc0l0YWxpY1wiOmZhbHNlLFwiSXNVbmRlcmxpbmVkXCI6ZmFsc2V9LFwiQXV0b1NpemVcIjowLFwiRm9yZWdyb3VuZFwiOntcIiRpZFwiOlwiMzUxXCIsXCJDb2xvclwiOntcIiRpZFwiOlwiMzU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M1M1wiLFwiVG9wXCI6MC4wLFwiTGVmdFwiOjAuMCxcIlJpZ2h0XCI6MC4wLFwiQm90dG9tXCI6MC4wfSxcIlBhZGRpbmdcIjp7XCIkaWRcIjpcIjM1NFwiLFwiVG9wXCI6MC4wLFwiTGVmdFwiOjAuMCxcIlJpZ2h0XCI6MC4wLFwiQm90dG9tXCI6MC4wfSxcIkJhY2tncm91bmRcIjp7XCIkaWRcIjpcIjM1NVwiLFwiQ29sb3JcIjp7XCIkaWRcIjpcIjM1NlwiLFwiQVwiOjAsXCJSXCI6MCxcIkdcIjowLFwiQlwiOjB9fSxcIklzVmlzaWJsZVwiOnRydWUsXCJXaWR0aFwiOjAuMCxcIkhlaWdodFwiOjAuMCxcIkJvcmRlclN0eWxlXCI6e1wiJGlkXCI6XCIzNTdcIixcIkxpbmVDb2xvclwiOm51bGwsXCJMaW5lV2VpZ2h0XCI6MC4wLFwiTGluZVR5cGVcIjowfX0sXCJIb3Jpem9udGFsQ29ubmVjdG9yU3R5bGVcIjp7XCIkaWRcIjpcIjM1OFwiLFwiTGluZUNvbG9yXCI6e1wiJGlkXCI6XCIzNTlcIixcIiR0eXBlXCI6XCJOTFJFLkNvbW1vbi5Eb20uU29saWRDb2xvckJydXNoLCBOTFJFLkNvbW1vblwiLFwiQ29sb3JcIjp7XCIkaWRcIjpcIjM2MFwiLFwiQVwiOjI1NSxcIlJcIjoyMDQsXCJHXCI6MjA0LFwiQlwiOjIwNH19LFwiTGluZVdlaWdodFwiOjEuMCxcIkxpbmVUeXBlXCI6MH0sXCJWZXJ0aWNhbENvbm5lY3RvclN0eWxlXCI6e1wiJGlkXCI6XCIzNjFcIixcIkxpbmVDb2xvclwiOntcIiRpZFwiOlwiMzYyXCIsXCIkdHlwZVwiOlwiTkxSRS5Db21tb24uRG9tLlNvbGlkQ29sb3JCcnVzaCwgTkxSRS5Db21tb25cIixcIkNvbG9yXCI6e1wiJGlkXCI6XCIzNj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zNjRcIixcIk1hcmdpblwiOntcIiRpZFwiOlwiMzY1XCIsXCJUb3BcIjowLjAsXCJMZWZ0XCI6NC4wLFwiUmlnaHRcIjo0LjAsXCJCb3R0b21cIjowLjB9LFwiUGFkZGluZ1wiOntcIiRpZFwiOlwiMzY2XCIsXCJUb3BcIjowLjAsXCJMZWZ0XCI6MC4wLFwiUmlnaHRcIjowLjAsXCJCb3R0b21cIjowLjB9LFwiQmFja2dyb3VuZFwiOntcIiRpZFwiOlwiMzY3XCIsXCJDb2xvclwiOntcIiRpZFwiOlwiMzY4XCIsXCJBXCI6MjU1LFwiUlwiOjI1NSxcIkdcIjoyNTUsXCJCXCI6MjU1fX0sXCJJc1Zpc2libGVcIjp0cnVlLFwiV2lkdGhcIjowLjAsXCJIZWlnaHRcIjoxMC4wLFwiQm9yZGVyU3R5bGVcIjp7XCIkaWRcIjpcIjM2OVwiLFwiTGluZUNvbG9yXCI6e1wiJGlkXCI6XCIzNzBcIixcIiR0eXBlXCI6XCJOTFJFLkNvbW1vbi5Eb20uU29saWRDb2xvckJydXNoLCBOTFJFLkNvbW1vblwiLFwiQ29sb3JcIjp7XCIkaWRcIjpcIjM3MVwiLFwiQVwiOjI1NSxcIlJcIjowLFwiR1wiOjAsXCJCXCI6MH19LFwiTGluZVdlaWdodFwiOjIuMCxcIkxpbmVUeXBlXCI6MH19LFwiVGl0bGVTdHlsZVwiOntcIiRpZFwiOlwiMzcyXCIsXCJGb250U2V0dGluZ3NcIjp7XCIkaWRcIjpcIjM3M1wiLFwiRm9udFNpemVcIjoxMSxcIkZvbnROYW1lXCI6XCJDYWxpYnJpXCIsXCJJc0JvbGRcIjpmYWxzZSxcIklzSXRhbGljXCI6ZmFsc2UsXCJJc1VuZGVybGluZWRcIjpmYWxzZX0sXCJBdXRvU2l6ZVwiOjAsXCJGb3JlZ3JvdW5kXCI6e1wiJGlkXCI6XCIzNzRcIixcIkNvbG9yXCI6e1wiJGlkXCI6XCIzNz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Mzc2XCIsXCJUb3BcIjowLjAsXCJMZWZ0XCI6MC4wLFwiUmlnaHRcIjowLjAsXCJCb3R0b21cIjowLjB9LFwiUGFkZGluZ1wiOntcIiRpZFwiOlwiMzc3XCIsXCJUb3BcIjowLjAsXCJMZWZ0XCI6MC4wLFwiUmlnaHRcIjowLjAsXCJCb3R0b21cIjowLjB9LFwiQmFja2dyb3VuZFwiOntcIiRpZFwiOlwiMzc4XCIsXCJDb2xvclwiOntcIiRpZFwiOlwiMzc5XCIsXCJBXCI6MCxcIlJcIjoyNTUsXCJHXCI6MjU1LFwiQlwiOjI1NX19LFwiSXNWaXNpYmxlXCI6dHJ1ZSxcIldpZHRoXCI6MC4wLFwiSGVpZ2h0XCI6MC4wLFwiQm9yZGVyU3R5bGVcIjp7XCIkaWRcIjpcIjM4MFwiLFwiTGluZUNvbG9yXCI6bnVsbCxcIkxpbmVXZWlnaHRcIjowLjAsXCJMaW5lVHlwZVwiOjB9fSxcIkRhdGVTdHlsZVwiOntcIiRpZFwiOlwiMzgxXCIsXCJGb250U2V0dGluZ3NcIjp7XCIkaWRcIjpcIjM4MlwiLFwiRm9udFNpemVcIjoxMSxcIkZvbnROYW1lXCI6XCJDYWxpYnJpXCIsXCJJc0JvbGRcIjpmYWxzZSxcIklzSXRhbGljXCI6ZmFsc2UsXCJJc1VuZGVybGluZWRcIjpmYWxzZX0sXCJBdXRvU2l6ZVwiOjAsXCJGb3JlZ3JvdW5kXCI6e1wiJGlkXCI6XCIzODNcIixcIkNvbG9yXCI6e1wiJGlkXCI6XCIzOD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Mzg1XCIsXCJUb3BcIjowLjAsXCJMZWZ0XCI6MC4wLFwiUmlnaHRcIjowLjAsXCJCb3R0b21cIjowLjB9LFwiUGFkZGluZ1wiOntcIiRpZFwiOlwiMzg2XCIsXCJUb3BcIjowLjAsXCJMZWZ0XCI6MC4wLFwiUmlnaHRcIjowLjAsXCJCb3R0b21cIjowLjB9LFwiQmFja2dyb3VuZFwiOntcIiRpZFwiOlwiMzg3XCIsXCJDb2xvclwiOntcIiRpZFwiOlwiMzg4XCIsXCJBXCI6MCxcIlJcIjoyNTUsXCJHXCI6MjU1LFwiQlwiOjI1NX19LFwiSXNWaXNpYmxlXCI6dHJ1ZSxcIldpZHRoXCI6MC4wLFwiSGVpZ2h0XCI6MC4wLFwiQm9yZGVyU3R5bGVcIjp7XCIkaWRcIjpcIjM4OVwiLFwiTGluZUNvbG9yXCI6bnVsbCxcIkxpbmVXZWlnaHRcIjowLjAsXCJMaW5lVHlwZVwiOjB9fSxcIkRhdGVGb3JtYXRcIjp7XCIkaWRcIjpcIjM5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zOTFcIixcIlRhc2tTdHlsZVwiOntcIiRpZFwiOlwiMzkyXCIsXCJTaGFwZVwiOjEsXCJTaGFwZVRoaWNrbmVzc1wiOjAsXCJEdXJhdGlvbkZvcm1hdFwiOjEzLFwiUGVyY2VudGFnZUNvbXBsZXRlU3R5bGVcIjp7XCIkaWRcIjpcIjM5M1wiLFwiRm9udFNldHRpbmdzXCI6e1wiJGlkXCI6XCIzOTRcIixcIkZvbnRTaXplXCI6MTAsXCJGb250TmFtZVwiOlwiQ2FsaWJyaVwiLFwiSXNCb2xkXCI6ZmFsc2UsXCJJc0l0YWxpY1wiOmZhbHNlLFwiSXNVbmRlcmxpbmVkXCI6ZmFsc2V9LFwiQXV0b1NpemVcIjowLFwiRm9yZWdyb3VuZFwiOntcIiRpZFwiOlwiMzk1XCIsXCJDb2xvclwiOntcIiRpZFwiOlwiMzk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zk3XCIsXCJUb3BcIjowLjAsXCJMZWZ0XCI6MC4wLFwiUmlnaHRcIjowLjAsXCJCb3R0b21cIjowLjB9LFwiUGFkZGluZ1wiOntcIiRpZFwiOlwiMzk4XCIsXCJUb3BcIjowLjAsXCJMZWZ0XCI6MC4wLFwiUmlnaHRcIjowLjAsXCJCb3R0b21cIjowLjB9LFwiQmFja2dyb3VuZFwiOntcIiRpZFwiOlwiMzk5XCIsXCJDb2xvclwiOntcIiRpZFwiOlwiNDAwXCIsXCJBXCI6ODksXCJSXCI6MCxcIkdcIjowLFwiQlwiOjB9fSxcIklzVmlzaWJsZVwiOnRydWUsXCJXaWR0aFwiOjAuMCxcIkhlaWdodFwiOjAuMCxcIkJvcmRlclN0eWxlXCI6e1wiJGlkXCI6XCI0MDFcIixcIkxpbmVDb2xvclwiOm51bGwsXCJMaW5lV2VpZ2h0XCI6MC4wLFwiTGluZVR5cGVcIjowfX0sXCJEdXJhdGlvblN0eWxlXCI6e1wiJGlkXCI6XCI0MDJcIixcIkZvbnRTZXR0aW5nc1wiOntcIiRpZFwiOlwiNDAzXCIsXCJGb250U2l6ZVwiOjExLFwiRm9udE5hbWVcIjpcIkNhbGlicmlcIixcIklzQm9sZFwiOmZhbHNlLFwiSXNJdGFsaWNcIjpmYWxzZSxcIklzVW5kZXJsaW5lZFwiOmZhbHNlfSxcIkF1dG9TaXplXCI6MCxcIkZvcmVncm91bmRcIjp7XCIkaWRcIjpcIjQwNFwiLFwiQ29sb3JcIjp7XCIkaWRcIjpcIjQw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MDZcIixcIlRvcFwiOjAuMCxcIkxlZnRcIjowLjAsXCJSaWdodFwiOjAuMCxcIkJvdHRvbVwiOjAuMH0sXCJQYWRkaW5nXCI6e1wiJGlkXCI6XCI0MDdcIixcIlRvcFwiOjAuMCxcIkxlZnRcIjowLjAsXCJSaWdodFwiOjAuMCxcIkJvdHRvbVwiOjAuMH0sXCJCYWNrZ3JvdW5kXCI6e1wiJGlkXCI6XCI0MDhcIixcIkNvbG9yXCI6e1wiJGlkXCI6XCI0MDlcIixcIkFcIjowLFwiUlwiOjAsXCJHXCI6MCxcIkJcIjowfX0sXCJJc1Zpc2libGVcIjp0cnVlLFwiV2lkdGhcIjowLjAsXCJIZWlnaHRcIjowLjAsXCJCb3JkZXJTdHlsZVwiOntcIiRpZFwiOlwiNDEwXCIsXCJMaW5lQ29sb3JcIjpudWxsLFwiTGluZVdlaWdodFwiOjAuMCxcIkxpbmVUeXBlXCI6MH19LFwiSG9yaXpvbnRhbENvbm5lY3RvclN0eWxlXCI6e1wiJGlkXCI6XCI0MTFcIixcIkxpbmVDb2xvclwiOntcIiRpZFwiOlwiNDEyXCIsXCIkdHlwZVwiOlwiTkxSRS5Db21tb24uRG9tLlNvbGlkQ29sb3JCcnVzaCwgTkxSRS5Db21tb25cIixcIkNvbG9yXCI6e1wiJGlkXCI6XCI0MTNcIixcIkFcIjoyNTUsXCJSXCI6MjA0LFwiR1wiOjIwNCxcIkJcIjoyMDR9fSxcIkxpbmVXZWlnaHRcIjoxLjAsXCJMaW5lVHlwZVwiOjB9LFwiVmVydGljYWxDb25uZWN0b3JTdHlsZVwiOntcIiRpZFwiOlwiNDE0XCIsXCJMaW5lQ29sb3JcIjp7XCIkaWRcIjpcIjQxNVwiLFwiJHR5cGVcIjpcIk5MUkUuQ29tbW9uLkRvbS5Tb2xpZENvbG9yQnJ1c2gsIE5MUkUuQ29tbW9uXCIsXCJDb2xvclwiOntcIiRpZFwiOlwiNDE2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DE3XCIsXCJNYXJnaW5cIjp7XCIkaWRcIjpcIjQxOFwiLFwiVG9wXCI6MC4wLFwiTGVmdFwiOjQuMCxcIlJpZ2h0XCI6NC4wLFwiQm90dG9tXCI6MC4wfSxcIlBhZGRpbmdcIjp7XCIkaWRcIjpcIjQxOVwiLFwiVG9wXCI6MC4wLFwiTGVmdFwiOjAuMCxcIlJpZ2h0XCI6MC4wLFwiQm90dG9tXCI6MC4wfSxcIkJhY2tncm91bmRcIjp7XCIkaWRcIjpcIjQyMFwiLFwiQ29sb3JcIjp7XCIkaWRcIjpcIjQyMVwiLFwiQVwiOjI1NSxcIlJcIjoyNTUsXCJHXCI6MjU1LFwiQlwiOjI1NX19LFwiSXNWaXNpYmxlXCI6dHJ1ZSxcIldpZHRoXCI6MC4wLFwiSGVpZ2h0XCI6MTAuMCxcIkJvcmRlclN0eWxlXCI6e1wiJGlkXCI6XCI0MjJcIixcIkxpbmVDb2xvclwiOntcIiRpZFwiOlwiNDIzXCIsXCIkdHlwZVwiOlwiTkxSRS5Db21tb24uRG9tLlNvbGlkQ29sb3JCcnVzaCwgTkxSRS5Db21tb25cIixcIkNvbG9yXCI6e1wiJGlkXCI6XCI0MjRcIixcIkFcIjoyNTUsXCJSXCI6MCxcIkdcIjowLFwiQlwiOjB9fSxcIkxpbmVXZWlnaHRcIjoyLjAsXCJMaW5lVHlwZVwiOjB9fSxcIlRpdGxlU3R5bGVcIjp7XCIkaWRcIjpcIjQyNVwiLFwiRm9udFNldHRpbmdzXCI6e1wiJGlkXCI6XCI0MjZcIixcIkZvbnRTaXplXCI6MTEsXCJGb250TmFtZVwiOlwiQ2FsaWJyaVwiLFwiSXNCb2xkXCI6ZmFsc2UsXCJJc0l0YWxpY1wiOmZhbHNlLFwiSXNVbmRlcmxpbmVkXCI6ZmFsc2V9LFwiQXV0b1NpemVcIjowLFwiRm9yZWdyb3VuZFwiOntcIiRpZFwiOlwiNDI3XCIsXCJDb2xvclwiOntcIiRpZFwiOlwiNDI4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QyOVwiLFwiVG9wXCI6MC4wLFwiTGVmdFwiOjAuMCxcIlJpZ2h0XCI6MC4wLFwiQm90dG9tXCI6MC4wfSxcIlBhZGRpbmdcIjp7XCIkaWRcIjpcIjQzMFwiLFwiVG9wXCI6MC4wLFwiTGVmdFwiOjAuMCxcIlJpZ2h0XCI6MC4wLFwiQm90dG9tXCI6MC4wfSxcIkJhY2tncm91bmRcIjp7XCIkaWRcIjpcIjQzMVwiLFwiQ29sb3JcIjp7XCIkaWRcIjpcIjQzMlwiLFwiQVwiOjAsXCJSXCI6MjU1LFwiR1wiOjI1NSxcIkJcIjoyNTV9fSxcIklzVmlzaWJsZVwiOnRydWUsXCJXaWR0aFwiOjAuMCxcIkhlaWdodFwiOjAuMCxcIkJvcmRlclN0eWxlXCI6e1wiJGlkXCI6XCI0MzNcIixcIkxpbmVDb2xvclwiOm51bGwsXCJMaW5lV2VpZ2h0XCI6MC4wLFwiTGluZVR5cGVcIjowfX0sXCJEYXRlU3R5bGVcIjp7XCIkaWRcIjpcIjQzNFwiLFwiRm9udFNldHRpbmdzXCI6e1wiJGlkXCI6XCI0MzVcIixcIkZvbnRTaXplXCI6MTEsXCJGb250TmFtZVwiOlwiQ2FsaWJyaVwiLFwiSXNCb2xkXCI6ZmFsc2UsXCJJc0l0YWxpY1wiOmZhbHNlLFwiSXNVbmRlcmxpbmVkXCI6ZmFsc2V9LFwiQXV0b1NpemVcIjowLFwiRm9yZWdyb3VuZFwiOntcIiRpZFwiOlwiNDM2XCIsXCJDb2xvclwiOntcIiRpZFwiOlwiNDM3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QzOFwiLFwiVG9wXCI6MC4wLFwiTGVmdFwiOjAuMCxcIlJpZ2h0XCI6MC4wLFwiQm90dG9tXCI6MC4wfSxcIlBhZGRpbmdcIjp7XCIkaWRcIjpcIjQzOVwiLFwiVG9wXCI6MC4wLFwiTGVmdFwiOjAuMCxcIlJpZ2h0XCI6MC4wLFwiQm90dG9tXCI6MC4wfSxcIkJhY2tncm91bmRcIjp7XCIkaWRcIjpcIjQ0MFwiLFwiQ29sb3JcIjp7XCIkaWRcIjpcIjQ0MVwiLFwiQVwiOjAsXCJSXCI6MjU1LFwiR1wiOjI1NSxcIkJcIjoyNTV9fSxcIklzVmlzaWJsZVwiOnRydWUsXCJXaWR0aFwiOjAuMCxcIkhlaWdodFwiOjAuMCxcIkJvcmRlclN0eWxlXCI6e1wiJGlkXCI6XCI0NDJcIixcIkxpbmVDb2xvclwiOm51bGwsXCJMaW5lV2VpZ2h0XCI6MC4wLFwiTGluZVR5cGVcIjowfX0sXCJEYXRlRm9ybWF0XCI6e1wiJGlkXCI6XCI0NDN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DQ0XCIsXCJUYXNrU3R5bGVcIjp7XCIkaWRcIjpcIjQ0NVwiLFwiU2hhcGVcIjoxLFwiU2hhcGVUaGlja25lc3NcIjowLFwiRHVyYXRpb25Gb3JtYXRcIjoxMyxcIlBlcmNlbnRhZ2VDb21wbGV0ZVN0eWxlXCI6e1wiJGlkXCI6XCI0NDZcIixcIkZvbnRTZXR0aW5nc1wiOntcIiRpZFwiOlwiNDQ3XCIsXCJGb250U2l6ZVwiOjEwLFwiRm9udE5hbWVcIjpcIkNhbGlicmlcIixcIklzQm9sZFwiOmZhbHNlLFwiSXNJdGFsaWNcIjpmYWxzZSxcIklzVW5kZXJsaW5lZFwiOmZhbHNlfSxcIkF1dG9TaXplXCI6MCxcIkZvcmVncm91bmRcIjp7XCIkaWRcIjpcIjQ0OFwiLFwiQ29sb3JcIjp7XCIkaWRcIjpcIjQ0O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Q1MFwiLFwiVG9wXCI6MC4wLFwiTGVmdFwiOjAuMCxcIlJpZ2h0XCI6MC4wLFwiQm90dG9tXCI6MC4wfSxcIlBhZGRpbmdcIjp7XCIkaWRcIjpcIjQ1MVwiLFwiVG9wXCI6MC4wLFwiTGVmdFwiOjAuMCxcIlJpZ2h0XCI6MC4wLFwiQm90dG9tXCI6MC4wfSxcIkJhY2tncm91bmRcIjp7XCIkaWRcIjpcIjQ1MlwiLFwiQ29sb3JcIjp7XCIkaWRcIjpcIjQ1M1wiLFwiQVwiOjg5LFwiUlwiOjAsXCJHXCI6MCxcIkJcIjowfX0sXCJJc1Zpc2libGVcIjp0cnVlLFwiV2lkdGhcIjowLjAsXCJIZWlnaHRcIjowLjAsXCJCb3JkZXJTdHlsZVwiOntcIiRpZFwiOlwiNDU0XCIsXCJMaW5lQ29sb3JcIjpudWxsLFwiTGluZVdlaWdodFwiOjAuMCxcIkxpbmVUeXBlXCI6MH19LFwiRHVyYXRpb25TdHlsZVwiOntcIiRpZFwiOlwiNDU1XCIsXCJGb250U2V0dGluZ3NcIjp7XCIkaWRcIjpcIjQ1NlwiLFwiRm9udFNpemVcIjoxMSxcIkZvbnROYW1lXCI6XCJDYWxpYnJpXCIsXCJJc0JvbGRcIjpmYWxzZSxcIklzSXRhbGljXCI6ZmFsc2UsXCJJc1VuZGVybGluZWRcIjpmYWxzZX0sXCJBdXRvU2l6ZVwiOjAsXCJGb3JlZ3JvdW5kXCI6e1wiJGlkXCI6XCI0NTdcIixcIkNvbG9yXCI6e1wiJGlkXCI6XCI0NTh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U5XCIsXCJUb3BcIjowLjAsXCJMZWZ0XCI6MC4wLFwiUmlnaHRcIjowLjAsXCJCb3R0b21cIjowLjB9LFwiUGFkZGluZ1wiOntcIiRpZFwiOlwiNDYwXCIsXCJUb3BcIjowLjAsXCJMZWZ0XCI6MC4wLFwiUmlnaHRcIjowLjAsXCJCb3R0b21cIjowLjB9LFwiQmFja2dyb3VuZFwiOntcIiRpZFwiOlwiNDYxXCIsXCJDb2xvclwiOntcIiRpZFwiOlwiNDYyXCIsXCJBXCI6MCxcIlJcIjowLFwiR1wiOjAsXCJCXCI6MH19LFwiSXNWaXNpYmxlXCI6dHJ1ZSxcIldpZHRoXCI6MC4wLFwiSGVpZ2h0XCI6MC4wLFwiQm9yZGVyU3R5bGVcIjp7XCIkaWRcIjpcIjQ2M1wiLFwiTGluZUNvbG9yXCI6bnVsbCxcIkxpbmVXZWlnaHRcIjowLjAsXCJMaW5lVHlwZVwiOjB9fSxcIkhvcml6b250YWxDb25uZWN0b3JTdHlsZVwiOntcIiRpZFwiOlwiNDY0XCIsXCJMaW5lQ29sb3JcIjp7XCIkaWRcIjpcIjQ2NVwiLFwiJHR5cGVcIjpcIk5MUkUuQ29tbW9uLkRvbS5Tb2xpZENvbG9yQnJ1c2gsIE5MUkUuQ29tbW9uXCIsXCJDb2xvclwiOntcIiRpZFwiOlwiNDY2XCIsXCJBXCI6MjU1LFwiUlwiOjIwNCxcIkdcIjoyMDQsXCJCXCI6MjA0fX0sXCJMaW5lV2VpZ2h0XCI6MS4wLFwiTGluZVR5cGVcIjowfSxcIlZlcnRpY2FsQ29ubmVjdG9yU3R5bGVcIjp7XCIkaWRcIjpcIjQ2N1wiLFwiTGluZUNvbG9yXCI6e1wiJGlkXCI6XCI0NjhcIixcIiR0eXBlXCI6XCJOTFJFLkNvbW1vbi5Eb20uU29saWRDb2xvckJydXNoLCBOTFJFLkNvbW1vblwiLFwiQ29sb3JcIjp7XCIkaWRcIjpcIjQ2OV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Q3MFwiLFwiTWFyZ2luXCI6e1wiJGlkXCI6XCI0NzFcIixcIlRvcFwiOjAuMCxcIkxlZnRcIjo0LjAsXCJSaWdodFwiOjQuMCxcIkJvdHRvbVwiOjAuMH0sXCJQYWRkaW5nXCI6e1wiJGlkXCI6XCI0NzJcIixcIlRvcFwiOjAuMCxcIkxlZnRcIjowLjAsXCJSaWdodFwiOjAuMCxcIkJvdHRvbVwiOjAuMH0sXCJCYWNrZ3JvdW5kXCI6e1wiJGlkXCI6XCI0NzNcIixcIkNvbG9yXCI6e1wiJGlkXCI6XCI0NzRcIixcIkFcIjoyNTUsXCJSXCI6MjU1LFwiR1wiOjI1NSxcIkJcIjoyNTV9fSxcIklzVmlzaWJsZVwiOnRydWUsXCJXaWR0aFwiOjAuMCxcIkhlaWdodFwiOjEwLjAsXCJCb3JkZXJTdHlsZVwiOntcIiRpZFwiOlwiNDc1XCIsXCJMaW5lQ29sb3JcIjp7XCIkaWRcIjpcIjQ3NlwiLFwiJHR5cGVcIjpcIk5MUkUuQ29tbW9uLkRvbS5Tb2xpZENvbG9yQnJ1c2gsIE5MUkUuQ29tbW9uXCIsXCJDb2xvclwiOntcIiRpZFwiOlwiNDc3XCIsXCJBXCI6MjU1LFwiUlwiOjAsXCJHXCI6MCxcIkJcIjowfX0sXCJMaW5lV2VpZ2h0XCI6Mi4wLFwiTGluZVR5cGVcIjowfX0sXCJUaXRsZVN0eWxlXCI6e1wiJGlkXCI6XCI0NzhcIixcIkZvbnRTZXR0aW5nc1wiOntcIiRpZFwiOlwiNDc5XCIsXCJGb250U2l6ZVwiOjExLFwiRm9udE5hbWVcIjpcIkNhbGlicmlcIixcIklzQm9sZFwiOmZhbHNlLFwiSXNJdGFsaWNcIjpmYWxzZSxcIklzVW5kZXJsaW5lZFwiOmZhbHNlfSxcIkF1dG9TaXplXCI6MCxcIkZvcmVncm91bmRcIjp7XCIkaWRcIjpcIjQ4MFwiLFwiQ29sb3JcIjp7XCIkaWRcIjpcIjQ4M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0ODJcIixcIlRvcFwiOjAuMCxcIkxlZnRcIjowLjAsXCJSaWdodFwiOjAuMCxcIkJvdHRvbVwiOjAuMH0sXCJQYWRkaW5nXCI6e1wiJGlkXCI6XCI0ODNcIixcIlRvcFwiOjAuMCxcIkxlZnRcIjowLjAsXCJSaWdodFwiOjAuMCxcIkJvdHRvbVwiOjAuMH0sXCJCYWNrZ3JvdW5kXCI6e1wiJGlkXCI6XCI0ODRcIixcIkNvbG9yXCI6e1wiJGlkXCI6XCI0ODVcIixcIkFcIjowLFwiUlwiOjI1NSxcIkdcIjoyNTUsXCJCXCI6MjU1fX0sXCJJc1Zpc2libGVcIjp0cnVlLFwiV2lkdGhcIjowLjAsXCJIZWlnaHRcIjowLjAsXCJCb3JkZXJTdHlsZVwiOntcIiRpZFwiOlwiNDg2XCIsXCJMaW5lQ29sb3JcIjpudWxsLFwiTGluZVdlaWdodFwiOjAuMCxcIkxpbmVUeXBlXCI6MH19LFwiRGF0ZVN0eWxlXCI6e1wiJGlkXCI6XCI0ODdcIixcIkZvbnRTZXR0aW5nc1wiOntcIiRpZFwiOlwiNDg4XCIsXCJGb250U2l6ZVwiOjExLFwiRm9udE5hbWVcIjpcIkNhbGlicmlcIixcIklzQm9sZFwiOmZhbHNlLFwiSXNJdGFsaWNcIjpmYWxzZSxcIklzVW5kZXJsaW5lZFwiOmZhbHNlfSxcIkF1dG9TaXplXCI6MCxcIkZvcmVncm91bmRcIjp7XCIkaWRcIjpcIjQ4OVwiLFwiQ29sb3JcIjp7XCIkaWRcIjpcIjQ5M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0OTFcIixcIlRvcFwiOjAuMCxcIkxlZnRcIjowLjAsXCJSaWdodFwiOjAuMCxcIkJvdHRvbVwiOjAuMH0sXCJQYWRkaW5nXCI6e1wiJGlkXCI6XCI0OTJcIixcIlRvcFwiOjAuMCxcIkxlZnRcIjowLjAsXCJSaWdodFwiOjAuMCxcIkJvdHRvbVwiOjAuMH0sXCJCYWNrZ3JvdW5kXCI6e1wiJGlkXCI6XCI0OTNcIixcIkNvbG9yXCI6e1wiJGlkXCI6XCI0OTRcIixcIkFcIjowLFwiUlwiOjI1NSxcIkdcIjoyNTUsXCJCXCI6MjU1fX0sXCJJc1Zpc2libGVcIjp0cnVlLFwiV2lkdGhcIjowLjAsXCJIZWlnaHRcIjowLjAsXCJCb3JkZXJTdHlsZVwiOntcIiRpZFwiOlwiNDk1XCIsXCJMaW5lQ29sb3JcIjpudWxsLFwiTGluZVdlaWdodFwiOjAuMCxcIkxpbmVUeXBlXCI6MH19LFwiRGF0ZUZvcm1hdFwiOntcIiRpZFwiOlwiNDk2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Q5N1wiLFwiVGFza1N0eWxlXCI6e1wiJGlkXCI6XCI0OThcIixcIlNoYXBlXCI6MSxcIlNoYXBlVGhpY2tuZXNzXCI6MCxcIkR1cmF0aW9uRm9ybWF0XCI6MTMsXCJQZXJjZW50YWdlQ29tcGxldGVTdHlsZVwiOntcIiRpZFwiOlwiNDk5XCIsXCJGb250U2V0dGluZ3NcIjp7XCIkaWRcIjpcIjUwMFwiLFwiRm9udFNpemVcIjoxMCxcIkZvbnROYW1lXCI6XCJDYWxpYnJpXCIsXCJJc0JvbGRcIjpmYWxzZSxcIklzSXRhbGljXCI6ZmFsc2UsXCJJc1VuZGVybGluZWRcIjpmYWxzZX0sXCJBdXRvU2l6ZVwiOjAsXCJGb3JlZ3JvdW5kXCI6e1wiJGlkXCI6XCI1MDFcIixcIkNvbG9yXCI6e1wiJGlkXCI6XCI1MDJ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1MDNcIixcIlRvcFwiOjAuMCxcIkxlZnRcIjowLjAsXCJSaWdodFwiOjAuMCxcIkJvdHRvbVwiOjAuMH0sXCJQYWRkaW5nXCI6e1wiJGlkXCI6XCI1MDRcIixcIlRvcFwiOjAuMCxcIkxlZnRcIjowLjAsXCJSaWdodFwiOjAuMCxcIkJvdHRvbVwiOjAuMH0sXCJCYWNrZ3JvdW5kXCI6e1wiJGlkXCI6XCI1MDVcIixcIkNvbG9yXCI6e1wiJGlkXCI6XCI1MDZcIixcIkFcIjo4OSxcIlJcIjowLFwiR1wiOjAsXCJCXCI6MH19LFwiSXNWaXNpYmxlXCI6dHJ1ZSxcIldpZHRoXCI6MC4wLFwiSGVpZ2h0XCI6MC4wLFwiQm9yZGVyU3R5bGVcIjp7XCIkaWRcIjpcIjUwN1wiLFwiTGluZUNvbG9yXCI6bnVsbCxcIkxpbmVXZWlnaHRcIjowLjAsXCJMaW5lVHlwZVwiOjB9fSxcIkR1cmF0aW9uU3R5bGVcIjp7XCIkaWRcIjpcIjUwOFwiLFwiRm9udFNldHRpbmdzXCI6e1wiJGlkXCI6XCI1MDlcIixcIkZvbnRTaXplXCI6MTEsXCJGb250TmFtZVwiOlwiQ2FsaWJyaVwiLFwiSXNCb2xkXCI6ZmFsc2UsXCJJc0l0YWxpY1wiOmZhbHNlLFwiSXNVbmRlcmxpbmVkXCI6ZmFsc2V9LFwiQXV0b1NpemVcIjowLFwiRm9yZWdyb3VuZFwiOntcIiRpZFwiOlwiNTEwXCIsXCJDb2xvclwiOntcIiRpZFwiOlwiNTEx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UxMlwiLFwiVG9wXCI6MC4wLFwiTGVmdFwiOjAuMCxcIlJpZ2h0XCI6MC4wLFwiQm90dG9tXCI6MC4wfSxcIlBhZGRpbmdcIjp7XCIkaWRcIjpcIjUxM1wiLFwiVG9wXCI6MC4wLFwiTGVmdFwiOjAuMCxcIlJpZ2h0XCI6MC4wLFwiQm90dG9tXCI6MC4wfSxcIkJhY2tncm91bmRcIjp7XCIkaWRcIjpcIjUxNFwiLFwiQ29sb3JcIjp7XCIkaWRcIjpcIjUxNVwiLFwiQVwiOjAsXCJSXCI6MCxcIkdcIjowLFwiQlwiOjB9fSxcIklzVmlzaWJsZVwiOnRydWUsXCJXaWR0aFwiOjAuMCxcIkhlaWdodFwiOjAuMCxcIkJvcmRlclN0eWxlXCI6e1wiJGlkXCI6XCI1MTZcIixcIkxpbmVDb2xvclwiOm51bGwsXCJMaW5lV2VpZ2h0XCI6MC4wLFwiTGluZVR5cGVcIjowfX0sXCJIb3Jpem9udGFsQ29ubmVjdG9yU3R5bGVcIjp7XCIkaWRcIjpcIjUxN1wiLFwiTGluZUNvbG9yXCI6e1wiJHJlZlwiOlwiMzU5XCJ9LFwiTGluZVdlaWdodFwiOjEuMCxcIkxpbmVUeXBlXCI6MH0sXCJWZXJ0aWNhbENvbm5lY3RvclN0eWxlXCI6e1wiJGlkXCI6XCI1MThcIixcIkxpbmVDb2xvclwiOntcIiRyZWZcIjpcIjM2Mlwi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1MTlcIixcIk1hcmdpblwiOntcIiRpZFwiOlwiNTIwXCIsXCJUb3BcIjowLjAsXCJMZWZ0XCI6NC4wLFwiUmlnaHRcIjo0LjAsXCJCb3R0b21cIjowLjB9LFwiUGFkZGluZ1wiOntcIiRpZFwiOlwiNTIxXCIsXCJUb3BcIjowLjAsXCJMZWZ0XCI6MC4wLFwiUmlnaHRcIjowLjAsXCJCb3R0b21cIjowLjB9LFwiQmFja2dyb3VuZFwiOntcIiRpZFwiOlwiNTIyXCIsXCJDb2xvclwiOntcIiRpZFwiOlwiNTIzXCIsXCJBXCI6MjU1LFwiUlwiOjI1NSxcIkdcIjoyNTUsXCJCXCI6MjU1fX0sXCJJc1Zpc2libGVcIjp0cnVlLFwiV2lkdGhcIjowLjAsXCJIZWlnaHRcIjoxMC4wLFwiQm9yZGVyU3R5bGVcIjp7XCIkaWRcIjpcIjUyNFwiLFwiTGluZUNvbG9yXCI6e1wiJHJlZlwiOlwiMzcwXCJ9LFwiTGluZVdlaWdodFwiOjIuMCxcIkxpbmVUeXBlXCI6MH19LFwiVGl0bGVTdHlsZVwiOntcIiRpZFwiOlwiNTI1XCIsXCJGb250U2V0dGluZ3NcIjp7XCIkaWRcIjpcIjUyNlwiLFwiRm9udFNpemVcIjoxMSxcIkZvbnROYW1lXCI6XCJDYWxpYnJpXCIsXCJJc0JvbGRcIjpmYWxzZSxcIklzSXRhbGljXCI6ZmFsc2UsXCJJc1VuZGVybGluZWRcIjpmYWxzZX0sXCJBdXRvU2l6ZVwiOjAsXCJGb3JlZ3JvdW5kXCI6e1wiJGlkXCI6XCI1MjdcIixcIkNvbG9yXCI6e1wiJGlkXCI6XCI1Mjh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TI5XCIsXCJUb3BcIjowLjAsXCJMZWZ0XCI6MC4wLFwiUmlnaHRcIjowLjAsXCJCb3R0b21cIjowLjB9LFwiUGFkZGluZ1wiOntcIiRpZFwiOlwiNTMwXCIsXCJUb3BcIjowLjAsXCJMZWZ0XCI6MC4wLFwiUmlnaHRcIjowLjAsXCJCb3R0b21cIjowLjB9LFwiQmFja2dyb3VuZFwiOntcIiRpZFwiOlwiNTMxXCIsXCJDb2xvclwiOntcIiRpZFwiOlwiNTMyXCIsXCJBXCI6MCxcIlJcIjoyNTUsXCJHXCI6MjU1LFwiQlwiOjI1NX19LFwiSXNWaXNpYmxlXCI6dHJ1ZSxcIldpZHRoXCI6MC4wLFwiSGVpZ2h0XCI6MC4wLFwiQm9yZGVyU3R5bGVcIjp7XCIkaWRcIjpcIjUzM1wiLFwiTGluZUNvbG9yXCI6bnVsbCxcIkxpbmVXZWlnaHRcIjowLjAsXCJMaW5lVHlwZVwiOjB9fSxcIkRhdGVTdHlsZVwiOntcIiRpZFwiOlwiNTM0XCIsXCJGb250U2V0dGluZ3NcIjp7XCIkaWRcIjpcIjUzNVwiLFwiRm9udFNpemVcIjoxMSxcIkZvbnROYW1lXCI6XCJDYWxpYnJpXCIsXCJJc0JvbGRcIjpmYWxzZSxcIklzSXRhbGljXCI6ZmFsc2UsXCJJc1VuZGVybGluZWRcIjpmYWxzZX0sXCJBdXRvU2l6ZVwiOjAsXCJGb3JlZ3JvdW5kXCI6e1wiJGlkXCI6XCI1MzZcIixcIkNvbG9yXCI6e1wiJGlkXCI6XCI1Mz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TM4XCIsXCJUb3BcIjowLjAsXCJMZWZ0XCI6MC4wLFwiUmlnaHRcIjowLjAsXCJCb3R0b21cIjowLjB9LFwiUGFkZGluZ1wiOntcIiRpZFwiOlwiNTM5XCIsXCJUb3BcIjowLjAsXCJMZWZ0XCI6MC4wLFwiUmlnaHRcIjowLjAsXCJCb3R0b21cIjowLjB9LFwiQmFja2dyb3VuZFwiOntcIiRpZFwiOlwiNTQwXCIsXCJDb2xvclwiOntcIiRpZFwiOlwiNTQxXCIsXCJBXCI6MCxcIlJcIjoyNTUsXCJHXCI6MjU1LFwiQlwiOjI1NX19LFwiSXNWaXNpYmxlXCI6dHJ1ZSxcIldpZHRoXCI6MC4wLFwiSGVpZ2h0XCI6MC4wLFwiQm9yZGVyU3R5bGVcIjp7XCIkaWRcIjpcIjU0MlwiLFwiTGluZUNvbG9yXCI6bnVsbCxcIkxpbmVXZWlnaHRcIjowLjAsXCJMaW5lVHlwZVwiOjB9fSxcIkRhdGVGb3JtYXRcIjp7XCIkaWRcIjpcIjU0M1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NDRcIixcIlRhc2tTdHlsZVwiOntcIiRpZFwiOlwiNTQ1XCIsXCJTaGFwZVwiOjEsXCJTaGFwZVRoaWNrbmVzc1wiOjAsXCJEdXJhdGlvbkZvcm1hdFwiOjEzLFwiUGVyY2VudGFnZUNvbXBsZXRlU3R5bGVcIjp7XCIkaWRcIjpcIjU0NlwiLFwiRm9udFNldHRpbmdzXCI6e1wiJGlkXCI6XCI1NDdcIixcIkZvbnRTaXplXCI6MTAsXCJGb250TmFtZVwiOlwiQ2FsaWJyaVwiLFwiSXNCb2xkXCI6ZmFsc2UsXCJJc0l0YWxpY1wiOmZhbHNlLFwiSXNVbmRlcmxpbmVkXCI6ZmFsc2V9LFwiQXV0b1NpemVcIjowLFwiRm9yZWdyb3VuZFwiOntcIiRpZFwiOlwiNTQ4XCIsXCJDb2xvclwiOntcIiRpZFwiOlwiNTQ5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TUwXCIsXCJUb3BcIjowLjAsXCJMZWZ0XCI6MC4wLFwiUmlnaHRcIjowLjAsXCJCb3R0b21cIjowLjB9LFwiUGFkZGluZ1wiOntcIiRpZFwiOlwiNTUxXCIsXCJUb3BcIjowLjAsXCJMZWZ0XCI6MC4wLFwiUmlnaHRcIjowLjAsXCJCb3R0b21cIjowLjB9LFwiQmFja2dyb3VuZFwiOntcIiRpZFwiOlwiNTUyXCIsXCJDb2xvclwiOntcIiRpZFwiOlwiNTUzXCIsXCJBXCI6ODksXCJSXCI6MCxcIkdcIjowLFwiQlwiOjB9fSxcIklzVmlzaWJsZVwiOnRydWUsXCJXaWR0aFwiOjAuMCxcIkhlaWdodFwiOjAuMCxcIkJvcmRlclN0eWxlXCI6e1wiJGlkXCI6XCI1NTRcIixcIkxpbmVDb2xvclwiOm51bGwsXCJMaW5lV2VpZ2h0XCI6MC4wLFwiTGluZVR5cGVcIjowfX0sXCJEdXJhdGlvblN0eWxlXCI6e1wiJGlkXCI6XCI1NTVcIixcIkZvbnRTZXR0aW5nc1wiOntcIiRpZFwiOlwiNTU2XCIsXCJGb250U2l6ZVwiOjExLFwiRm9udE5hbWVcIjpcIkNhbGlicmlcIixcIklzQm9sZFwiOmZhbHNlLFwiSXNJdGFsaWNcIjpmYWxzZSxcIklzVW5kZXJsaW5lZFwiOmZhbHNlfSxcIkF1dG9TaXplXCI6MCxcIkZvcmVncm91bmRcIjp7XCIkaWRcIjpcIjU1N1wiLFwiQ29sb3JcIjp7XCIkaWRcIjpcIjU1O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1NTlcIixcIlRvcFwiOjAuMCxcIkxlZnRcIjowLjAsXCJSaWdodFwiOjAuMCxcIkJvdHRvbVwiOjAuMH0sXCJQYWRkaW5nXCI6e1wiJGlkXCI6XCI1NjBcIixcIlRvcFwiOjAuMCxcIkxlZnRcIjowLjAsXCJSaWdodFwiOjAuMCxcIkJvdHRvbVwiOjAuMH0sXCJCYWNrZ3JvdW5kXCI6e1wiJGlkXCI6XCI1NjFcIixcIkNvbG9yXCI6e1wiJGlkXCI6XCI1NjJcIixcIkFcIjowLFwiUlwiOjAsXCJHXCI6MCxcIkJcIjowfX0sXCJJc1Zpc2libGVcIjp0cnVlLFwiV2lkdGhcIjowLjAsXCJIZWlnaHRcIjowLjAsXCJCb3JkZXJTdHlsZVwiOntcIiRpZFwiOlwiNTYzXCIsXCJMaW5lQ29sb3JcIjpudWxsLFwiTGluZVdlaWdodFwiOjAuMCxcIkxpbmVUeXBlXCI6MH19LFwiSG9yaXpvbnRhbENvbm5lY3RvclN0eWxlXCI6e1wiJGlkXCI6XCI1NjRcIixcIkxpbmVDb2xvclwiOntcIiRyZWZcIjpcIjQxMlwifSxcIkxpbmVXZWlnaHRcIjoxLjAsXCJMaW5lVHlwZVwiOjB9LFwiVmVydGljYWxDb25uZWN0b3JTdHlsZVwiOntcIiRpZFwiOlwiNTY1XCIsXCJMaW5lQ29sb3JcIjp7XCIkcmVmXCI6XCI0MTV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TY2XCIsXCJNYXJnaW5cIjp7XCIkaWRcIjpcIjU2N1wiLFwiVG9wXCI6MC4wLFwiTGVmdFwiOjQuMCxcIlJpZ2h0XCI6NC4wLFwiQm90dG9tXCI6MC4wfSxcIlBhZGRpbmdcIjp7XCIkaWRcIjpcIjU2OFwiLFwiVG9wXCI6MC4wLFwiTGVmdFwiOjAuMCxcIlJpZ2h0XCI6MC4wLFwiQm90dG9tXCI6MC4wfSxcIkJhY2tncm91bmRcIjp7XCIkaWRcIjpcIjU2OVwiLFwiQ29sb3JcIjp7XCIkaWRcIjpcIjU3MFwiLFwiQVwiOjI1NSxcIlJcIjoyNTUsXCJHXCI6MjU1LFwiQlwiOjI1NX19LFwiSXNWaXNpYmxlXCI6dHJ1ZSxcIldpZHRoXCI6MC4wLFwiSGVpZ2h0XCI6MTAuMCxcIkJvcmRlclN0eWxlXCI6e1wiJGlkXCI6XCI1NzFcIixcIkxpbmVDb2xvclwiOntcIiRyZWZcIjpcIjQyM1wifSxcIkxpbmVXZWlnaHRcIjoyLjAsXCJMaW5lVHlwZVwiOjB9fSxcIlRpdGxlU3R5bGVcIjp7XCIkaWRcIjpcIjU3MlwiLFwiRm9udFNldHRpbmdzXCI6e1wiJGlkXCI6XCI1NzNcIixcIkZvbnRTaXplXCI6MTEsXCJGb250TmFtZVwiOlwiQ2FsaWJyaVwiLFwiSXNCb2xkXCI6ZmFsc2UsXCJJc0l0YWxpY1wiOmZhbHNlLFwiSXNVbmRlcmxpbmVkXCI6ZmFsc2V9LFwiQXV0b1NpemVcIjowLFwiRm9yZWdyb3VuZFwiOntcIiRpZFwiOlwiNTc0XCIsXCJDb2xvclwiOntcIiRpZFwiOlwiNTc1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U3NlwiLFwiVG9wXCI6MC4wLFwiTGVmdFwiOjAuMCxcIlJpZ2h0XCI6MC4wLFwiQm90dG9tXCI6MC4wfSxcIlBhZGRpbmdcIjp7XCIkaWRcIjpcIjU3N1wiLFwiVG9wXCI6MC4wLFwiTGVmdFwiOjAuMCxcIlJpZ2h0XCI6MC4wLFwiQm90dG9tXCI6MC4wfSxcIkJhY2tncm91bmRcIjp7XCIkaWRcIjpcIjU3OFwiLFwiQ29sb3JcIjp7XCIkaWRcIjpcIjU3OVwiLFwiQVwiOjAsXCJSXCI6MjU1LFwiR1wiOjI1NSxcIkJcIjoyNTV9fSxcIklzVmlzaWJsZVwiOnRydWUsXCJXaWR0aFwiOjAuMCxcIkhlaWdodFwiOjAuMCxcIkJvcmRlclN0eWxlXCI6e1wiJGlkXCI6XCI1ODBcIixcIkxpbmVDb2xvclwiOm51bGwsXCJMaW5lV2VpZ2h0XCI6MC4wLFwiTGluZVR5cGVcIjowfX0sXCJEYXRlU3R5bGVcIjp7XCIkaWRcIjpcIjU4MVwiLFwiRm9udFNldHRpbmdzXCI6e1wiJGlkXCI6XCI1ODJcIixcIkZvbnRTaXplXCI6MTEsXCJGb250TmFtZVwiOlwiQ2FsaWJyaVwiLFwiSXNCb2xkXCI6ZmFsc2UsXCJJc0l0YWxpY1wiOmZhbHNlLFwiSXNVbmRlcmxpbmVkXCI6ZmFsc2V9LFwiQXV0b1NpemVcIjowLFwiRm9yZWdyb3VuZFwiOntcIiRpZFwiOlwiNTgzXCIsXCJDb2xvclwiOntcIiRpZFwiOlwiNTg0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U4NVwiLFwiVG9wXCI6MC4wLFwiTGVmdFwiOjAuMCxcIlJpZ2h0XCI6MC4wLFwiQm90dG9tXCI6MC4wfSxcIlBhZGRpbmdcIjp7XCIkaWRcIjpcIjU4NlwiLFwiVG9wXCI6MC4wLFwiTGVmdFwiOjAuMCxcIlJpZ2h0XCI6MC4wLFwiQm90dG9tXCI6MC4wfSxcIkJhY2tncm91bmRcIjp7XCIkaWRcIjpcIjU4N1wiLFwiQ29sb3JcIjp7XCIkaWRcIjpcIjU4OFwiLFwiQVwiOjAsXCJSXCI6MjU1LFwiR1wiOjI1NSxcIkJcIjoyNTV9fSxcIklzVmlzaWJsZVwiOnRydWUsXCJXaWR0aFwiOjAuMCxcIkhlaWdodFwiOjAuMCxcIkJvcmRlclN0eWxlXCI6e1wiJGlkXCI6XCI1ODlcIixcIkxpbmVDb2xvclwiOm51bGwsXCJMaW5lV2VpZ2h0XCI6MC4wLFwiTGluZVR5cGVcIjowfX0sXCJEYXRlRm9ybWF0XCI6e1wiJGlkXCI6XCI1OT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SxcIklzVmlzaWJsZVwiOnRydWV9LHtcIiRpZFwiOlwiNTkxXCIsXCJIZWFkZXJTdHlsZVwiOntcIiRpZFwiOlwiNTkyXCIsXCJUZXh0U3R5bGVcIjp7XCIkaWRcIjpcIjU5M1wiLFwiRm9udFNldHRpbmdzXCI6e1wiJGlkXCI6XCI1OTRcIixcIkZvbnRTaXplXCI6MTEsXCJGb250TmFtZVwiOlwiQ2FsaWJyaVwiLFwiSXNCb2xkXCI6dHJ1ZSxcIklzSXRhbGljXCI6ZmFsc2UsXCJJc1VuZGVybGluZWRcIjpmYWxzZX0sXCJBdXRvU2l6ZVwiOjIsXCJGb3JlZ3JvdW5kXCI6e1wiJGlkXCI6XCI1OTVcIixcIkNvbG9yXCI6e1wiJGlkXCI6XCI1OTZcIixcIkFcIjoyNTUsXCJSXCI6MCxcIkdcIjowLFwiQlwiOjB9fSxcIkJhY2tncm91bmRGaWxsVHlwZVwiOjAsXCJNYXhXaWR0aFwiOjMyLjUyNzQxNTE0MzYwMjUsXCJNYXhIZWlnaHRcIjowLjAsXCJTbWFydEZvcmVncm91bmRJc0FjdGl2ZVwiOmZhbHNlLFwiSG9yaXpvbnRhbEFsaWdubWVudFwiOjAsXCJWZXJ0aWNhbEFsaWdubWVudFwiOjAsXCJTbWFydEZvcmVncm91bmRcIjpudWxsLFwiTWFyZ2luXCI6e1wiJGlkXCI6XCI1OTdcIixcIlRvcFwiOjAuMCxcIkxlZnRcIjowLjAsXCJSaWdodFwiOjAuMCxcIkJvdHRvbVwiOjAuMH0sXCJQYWRkaW5nXCI6e1wiJGlkXCI6XCI1OThcIixcIlRvcFwiOjAuMCxcIkxlZnRcIjowLjAsXCJSaWdodFwiOjAuMCxcIkJvdHRvbVwiOjAuMH0sXCJCYWNrZ3JvdW5kXCI6bnVsbCxcIklzVmlzaWJsZVwiOnRydWUsXCJXaWR0aFwiOjAuMCxcIkhlaWdodFwiOjAuMCxcIkJvcmRlclN0eWxlXCI6bnVsbH0sXCJSZWN0YW5nbGVTdHlsZVwiOntcIiRpZFwiOlwiNTk5XCIsXCJNYXJnaW5cIjp7XCIkaWRcIjpcIjYwMFwiLFwiVG9wXCI6MC4wLFwiTGVmdFwiOjAuMCxcIlJpZ2h0XCI6MC4wLFwiQm90dG9tXCI6MC4wfSxcIlBhZGRpbmdcIjp7XCIkaWRcIjpcIjYwMVwiLFwiVG9wXCI6MC4wLFwiTGVmdFwiOjAuMCxcIlJpZ2h0XCI6MC4wLFwiQm90dG9tXCI6MC4wfSxcIkJhY2tncm91bmRcIjp7XCIkaWRcIjpcIjYwMlwiLFwiQ29sb3JcIjp7XCIkaWRcIjpcIjYwM1wiLFwiQVwiOjYzLFwiUlwiOjAsXCJHXCI6MCxcIkJcIjowfX0sXCJJc1Zpc2libGVcIjp0cnVlLFwiV2lkdGhcIjowLjAsXCJIZWlnaHRcIjowLjAsXCJCb3JkZXJTdHlsZVwiOntcIiRpZFwiOlwiNjA0XCIsXCJMaW5lQ29sb3JcIjp7XCIkaWRcIjpcIjYwNVwiLFwiJHR5cGVcIjpcIk5MUkUuQ29tbW9uLkRvbS5Tb2xpZENvbG9yQnJ1c2gsIE5MUkUuQ29tbW9uXCIsXCJDb2xvclwiOntcIiRpZFwiOlwiNjA2XCIsXCJBXCI6MjU1LFwiUlwiOjI1NSxcIkdcIjowLFwiQlwiOjB9fSxcIkxpbmVXZWlnaHRcIjowLjAsXCJMaW5lVHlwZVwiOjB9fX0sXCJCYWNrZ3JvdW5kU3R5bGVcIjp7XCIkaWRcIjpcIjYwN1wiLFwiTWFyZ2luXCI6e1wiJGlkXCI6XCI2MDhcIixcIlRvcFwiOjAuMCxcIkxlZnRcIjowLjAsXCJSaWdodFwiOjAuMCxcIkJvdHRvbVwiOjAuMH0sXCJQYWRkaW5nXCI6e1wiJGlkXCI6XCI2MDlcIixcIlRvcFwiOjAuMCxcIkxlZnRcIjowLjAsXCJSaWdodFwiOjAuMCxcIkJvdHRvbVwiOjAuMH0sXCJCYWNrZ3JvdW5kXCI6e1wiJGlkXCI6XCI2MTBcIixcIkNvbG9yXCI6e1wiJGlkXCI6XCI2MTFcIixcIkFcIjo1MSxcIlJcIjoxNjUsXCJHXCI6MTY1LFwiQlwiOjE2NX19LFwiSXNWaXNpYmxlXCI6dHJ1ZSxcIldpZHRoXCI6MC4wLFwiSGVpZ2h0XCI6MC4wLFwiQm9yZGVyU3R5bGVcIjp7XCIkaWRcIjpcIjYxMlwiLFwiTGluZUNvbG9yXCI6e1wiJGlkXCI6XCI2MTNcIixcIiR0eXBlXCI6XCJOTFJFLkNvbW1vbi5Eb20uU29saWRDb2xvckJydXNoLCBOTFJFLkNvbW1vblwiLFwiQ29sb3JcIjp7XCIkaWRcIjpcIjYxNFwiLFwiQVwiOjI1NSxcIlJcIjoyNTUsXCJHXCI6MCxcIkJcIjowfX0sXCJMaW5lV2VpZ2h0XCI6MC4wLFwiTGluZVR5cGVcIjowfX0sXCJDdXN0b21Td2ltbGFuZU1pbGVzdG9uZVN0eWxlTGlzdFwiOlt7XCIkaWRcIjpcIjYxNVwiLFwiVGl0bGVTdHlsZVwiOntcIiRpZFwiOlwiNjE2XCIsXCJGb250U2V0dGluZ3NcIjp7XCIkaWRcIjpcIjYxN1wiLFwiRm9udFNpemVcIjoxMSxcIkZvbnROYW1lXCI6XCJDYWxpYnJpXCIsXCJJc0JvbGRcIjpmYWxzZSxcIklzSXRhbGljXCI6ZmFsc2UsXCJJc1VuZGVybGluZWRcIjpmYWxzZX0sXCJBdXRvU2l6ZVwiOjAsXCJGb3JlZ3JvdW5kXCI6e1wiJGlkXCI6XCI2MThcIixcIkNvbG9yXCI6e1wiJGlkXCI6XCI2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jIwXCIsXCJUb3BcIjowLjAsXCJMZWZ0XCI6MC4wLFwiUmlnaHRcIjowLjAsXCJCb3R0b21cIjowLjB9LFwiUGFkZGluZ1wiOntcIiRpZFwiOlwiNjIxXCIsXCJUb3BcIjowLjAsXCJMZWZ0XCI6MC4wLFwiUmlnaHRcIjowLjAsXCJCb3R0b21cIjowLjB9LFwiQmFja2dyb3VuZFwiOntcIiRpZFwiOlwiNjIyXCIsXCJDb2xvclwiOntcIiRpZFwiOlwiNjIzXCIsXCJBXCI6MCxcIlJcIjoyNTUsXCJHXCI6MjU1LFwiQlwiOjI1NX19LFwiSXNWaXNpYmxlXCI6dHJ1ZSxcIldpZHRoXCI6MC4wLFwiSGVpZ2h0XCI6MC4wLFwiQm9yZGVyU3R5bGVcIjpudWxsfSxcIkRhdGVTdHlsZVwiOntcIiRpZFwiOlwiNjI0XCIsXCJGb250U2V0dGluZ3NcIjp7XCIkaWRcIjpcIjYyNVwiLFwiRm9udFNpemVcIjoxMSxcIkZvbnROYW1lXCI6XCJDYWxpYnJpXCIsXCJJc0JvbGRcIjpmYWxzZSxcIklzSXRhbGljXCI6ZmFsc2UsXCJJc1VuZGVybGluZWRcIjpmYWxzZX0sXCJBdXRvU2l6ZVwiOjAsXCJGb3JlZ3JvdW5kXCI6e1wiJGlkXCI6XCI2MjZcIixcIkNvbG9yXCI6e1wiJGlkXCI6XCI2Mj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jI4XCIsXCJUb3BcIjowLjAsXCJMZWZ0XCI6MC4wLFwiUmlnaHRcIjowLjAsXCJCb3R0b21cIjowLjB9LFwiUGFkZGluZ1wiOntcIiRpZFwiOlwiNjI5XCIsXCJUb3BcIjowLjAsXCJMZWZ0XCI6MC4wLFwiUmlnaHRcIjowLjAsXCJCb3R0b21cIjowLjB9LFwiQmFja2dyb3VuZFwiOntcIiRpZFwiOlwiNjMwXCIsXCJDb2xvclwiOntcIiRpZFwiOlwiNjMxXCIsXCJBXCI6MCxcIlJcIjoyNTUsXCJHXCI6MjU1LFwiQlwiOjI1NX19LFwiSXNWaXNpYmxlXCI6dHJ1ZSxcIldpZHRoXCI6MC4wLFwiSGVpZ2h0XCI6MC4wLFwiQm9yZGVyU3R5bGVcIjpudWxsfSxcIlRpdGxlUG9zaXRpb25cIjoyLFwiRGF0ZVBvc2l0aW9uXCI6XCJMZWZ0XCIsXCJTaGFwZVR5cGVcIjoxLFwiU2hhcGVTaXplXCI6MCxcIlNoYXBlU3R5bGVcIjp7XCIkaWRcIjpcIjYzMlwiLFwiTWFyZ2luXCI6e1wiJGlkXCI6XCI2MzNcIixcIlRvcFwiOjAuMCxcIkxlZnRcIjowLjAsXCJSaWdodFwiOjAuMCxcIkJvdHRvbVwiOjAuMH0sXCJQYWRkaW5nXCI6e1wiJGlkXCI6XCI2MzRcIixcIlRvcFwiOjAuMCxcIkxlZnRcIjowLjAsXCJSaWdodFwiOjAuMCxcIkJvdHRvbVwiOjAuMH0sXCJCYWNrZ3JvdW5kXCI6e1wiJGlkXCI6XCI2MzVcIixcIkNvbG9yXCI6e1wiJGlkXCI6XCI2MzZcIixcIkFcIjoyNTUsXCJSXCI6MCxcIkdcIjowLFwiQlwiOjB9fSxcIklzVmlzaWJsZVwiOnRydWUsXCJXaWR0aFwiOjEyLjAsXCJIZWlnaHRcIjoxNC4wLFwiQm9yZGVyU3R5bGVcIjp7XCIkaWRcIjpcIjYzN1wiLFwiTGluZUNvbG9yXCI6e1wiJGlkXCI6XCI2MzhcIixcIiR0eXBlXCI6XCJOTFJFLkNvbW1vbi5Eb20uU29saWRDb2xvckJydXNoLCBOTFJFLkNvbW1vblwiLFwiQ29sb3JcIjp7XCIkaWRcIjpcIjYzOVwiLFwiQVwiOjI1NSxcIlJcIjoyNTUsXCJHXCI6MCxcIkJcIjowfX0sXCJMaW5lV2VpZ2h0XCI6MC4wLFwiTGluZVR5cGVcIjowfX0sXCJEYXRlRm9ybWF0XCI6e1wiJGlkXCI6XCI2ND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2NDFcIixcIkRhdGVQYXJ0SXNWaXNpYmxlXCI6dHJ1ZSxcIlRpbWVQYXJ0SXNWaXNpYmxlXCI6ZmFsc2V9fSxcIklzVmlzaWJsZVwiOnRydWUsXCJHcm91cElkXCI6bnVsbCxcIlNwYWNpbmdcIjo1fV0sXCJDdXN0b21Td2ltbGFuZVRhc2tTdHlsZUxpc3RcIjpbe1wiJGlkXCI6XCI2NDJcIixcIlRhc2tTdHlsZVwiOntcIiRpZFwiOlwiNjQzXCIsXCJTaGFwZVwiOjEsXCJTaGFwZVRoaWNrbmVzc1wiOjAsXCJEdXJhdGlvbkZvcm1hdFwiOjEzLFwiUGVyY2VudGFnZUNvbXBsZXRlU3R5bGVcIjp7XCIkaWRcIjpcIjY0NFwiLFwiRm9udFNldHRpbmdzXCI6e1wiJGlkXCI6XCI2NDVcIixcIkZvbnRTaXplXCI6MTAsXCJGb250TmFtZVwiOlwiQ2FsaWJyaVwiLFwiSXNCb2xkXCI6ZmFsc2UsXCJJc0l0YWxpY1wiOmZhbHNlLFwiSXNVbmRlcmxpbmVkXCI6ZmFsc2V9LFwiQXV0b1NpemVcIjowLFwiRm9yZWdyb3VuZFwiOntcIiRpZFwiOlwiNjQ2XCIsXCJDb2xvclwiOntcIiRpZFwiOlwiNjQ3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jQ4XCIsXCJUb3BcIjowLjAsXCJMZWZ0XCI6MC4wLFwiUmlnaHRcIjowLjAsXCJCb3R0b21cIjowLjB9LFwiUGFkZGluZ1wiOntcIiRpZFwiOlwiNjQ5XCIsXCJUb3BcIjowLjAsXCJMZWZ0XCI6MC4wLFwiUmlnaHRcIjowLjAsXCJCb3R0b21cIjowLjB9LFwiQmFja2dyb3VuZFwiOntcIiRpZFwiOlwiNjUwXCIsXCJDb2xvclwiOntcIiRpZFwiOlwiNjUxXCIsXCJBXCI6ODksXCJSXCI6MCxcIkdcIjowLFwiQlwiOjB9fSxcIklzVmlzaWJsZVwiOnRydWUsXCJXaWR0aFwiOjAuMCxcIkhlaWdodFwiOjAuMCxcIkJvcmRlclN0eWxlXCI6e1wiJGlkXCI6XCI2NTJcIixcIkxpbmVDb2xvclwiOm51bGwsXCJMaW5lV2VpZ2h0XCI6MC4wLFwiTGluZVR5cGVcIjowfX0sXCJEdXJhdGlvblN0eWxlXCI6e1wiJGlkXCI6XCI2NTNcIixcIkZvbnRTZXR0aW5nc1wiOntcIiRpZFwiOlwiNjU0XCIsXCJGb250U2l6ZVwiOjExLFwiRm9udE5hbWVcIjpcIkNhbGlicmlcIixcIklzQm9sZFwiOmZhbHNlLFwiSXNJdGFsaWNcIjpmYWxzZSxcIklzVW5kZXJsaW5lZFwiOmZhbHNlfSxcIkF1dG9TaXplXCI6MCxcIkZvcmVncm91bmRcIjp7XCIkaWRcIjpcIjY1NVwiLFwiQ29sb3JcIjp7XCIkaWRcIjpcIjY1N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2NTdcIixcIlRvcFwiOjAuMCxcIkxlZnRcIjowLjAsXCJSaWdodFwiOjAuMCxcIkJvdHRvbVwiOjAuMH0sXCJQYWRkaW5nXCI6e1wiJGlkXCI6XCI2NThcIixcIlRvcFwiOjAuMCxcIkxlZnRcIjowLjAsXCJSaWdodFwiOjAuMCxcIkJvdHRvbVwiOjAuMH0sXCJCYWNrZ3JvdW5kXCI6e1wiJGlkXCI6XCI2NTlcIixcIkNvbG9yXCI6e1wiJGlkXCI6XCI2NjBcIixcIkFcIjowLFwiUlwiOjAsXCJHXCI6MCxcIkJcIjowfX0sXCJJc1Zpc2libGVcIjp0cnVlLFwiV2lkdGhcIjowLjAsXCJIZWlnaHRcIjowLjAsXCJCb3JkZXJTdHlsZVwiOntcIiRpZFwiOlwiNjYxXCIsXCJMaW5lQ29sb3JcIjpudWxsLFwiTGluZVdlaWdodFwiOjAuMCxcIkxpbmVUeXBlXCI6MH19LFwiSG9yaXpvbnRhbENvbm5lY3RvclN0eWxlXCI6e1wiJGlkXCI6XCI2NjJcIixcIkxpbmVDb2xvclwiOntcIiRpZFwiOlwiNjYzXCIsXCIkdHlwZVwiOlwiTkxSRS5Db21tb24uRG9tLlNvbGlkQ29sb3JCcnVzaCwgTkxSRS5Db21tb25cIixcIkNvbG9yXCI6e1wiJGlkXCI6XCI2NjRcIixcIkFcIjoyNTUsXCJSXCI6MjA0LFwiR1wiOjIwNCxcIkJcIjoyMDR9fSxcIkxpbmVXZWlnaHRcIjoxLjAsXCJMaW5lVHlwZVwiOjB9LFwiVmVydGljYWxDb25uZWN0b3JTdHlsZVwiOntcIiRpZFwiOlwiNjY1XCIsXCJMaW5lQ29sb3JcIjp7XCIkaWRcIjpcIjY2NlwiLFwiJHR5cGVcIjpcIk5MUkUuQ29tbW9uLkRvbS5Tb2xpZENvbG9yQnJ1c2gsIE5MUkUuQ29tbW9uXCIsXCJDb2xvclwiOntcIiRpZFwiOlwiNjY3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jY4XCIsXCJNYXJnaW5cIjp7XCIkaWRcIjpcIjY2OVwiLFwiVG9wXCI6MC4wLFwiTGVmdFwiOjQuMCxcIlJpZ2h0XCI6NC4wLFwiQm90dG9tXCI6MC4wfSxcIlBhZGRpbmdcIjp7XCIkaWRcIjpcIjY3MFwiLFwiVG9wXCI6MC4wLFwiTGVmdFwiOjAuMCxcIlJpZ2h0XCI6MC4wLFwiQm90dG9tXCI6MC4wfSxcIkJhY2tncm91bmRcIjp7XCIkaWRcIjpcIjY3MVwiLFwiQ29sb3JcIjp7XCIkaWRcIjpcIjY3MlwiLFwiQVwiOjI1NSxcIlJcIjoyNTUsXCJHXCI6MjU1LFwiQlwiOjI1NX19LFwiSXNWaXNpYmxlXCI6dHJ1ZSxcIldpZHRoXCI6MC4wLFwiSGVpZ2h0XCI6MTAuMCxcIkJvcmRlclN0eWxlXCI6e1wiJGlkXCI6XCI2NzNcIixcIkxpbmVDb2xvclwiOntcIiRpZFwiOlwiNjc0XCIsXCIkdHlwZVwiOlwiTkxSRS5Db21tb24uRG9tLlNvbGlkQ29sb3JCcnVzaCwgTkxSRS5Db21tb25cIixcIkNvbG9yXCI6e1wiJGlkXCI6XCI2NzVcIixcIkFcIjoyNTUsXCJSXCI6MCxcIkdcIjowLFwiQlwiOjB9fSxcIkxpbmVXZWlnaHRcIjoyLjAsXCJMaW5lVHlwZVwiOjB9fSxcIlRpdGxlU3R5bGVcIjp7XCIkaWRcIjpcIjY3NlwiLFwiRm9udFNldHRpbmdzXCI6e1wiJGlkXCI6XCI2NzdcIixcIkZvbnRTaXplXCI6MTEsXCJGb250TmFtZVwiOlwiQ2FsaWJyaVwiLFwiSXNCb2xkXCI6ZmFsc2UsXCJJc0l0YWxpY1wiOmZhbHNlLFwiSXNVbmRlcmxpbmVkXCI6ZmFsc2V9LFwiQXV0b1NpemVcIjowLFwiRm9yZWdyb3VuZFwiOntcIiRpZFwiOlwiNjc4XCIsXCJDb2xvclwiOntcIiRpZFwiOlwiNjc5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Y4MFwiLFwiVG9wXCI6MC4wLFwiTGVmdFwiOjAuMCxcIlJpZ2h0XCI6MC4wLFwiQm90dG9tXCI6MC4wfSxcIlBhZGRpbmdcIjp7XCIkaWRcIjpcIjY4MVwiLFwiVG9wXCI6MC4wLFwiTGVmdFwiOjAuMCxcIlJpZ2h0XCI6MC4wLFwiQm90dG9tXCI6MC4wfSxcIkJhY2tncm91bmRcIjp7XCIkaWRcIjpcIjY4MlwiLFwiQ29sb3JcIjp7XCIkaWRcIjpcIjY4M1wiLFwiQVwiOjAsXCJSXCI6MjU1LFwiR1wiOjI1NSxcIkJcIjoyNTV9fSxcIklzVmlzaWJsZVwiOnRydWUsXCJXaWR0aFwiOjAuMCxcIkhlaWdodFwiOjAuMCxcIkJvcmRlclN0eWxlXCI6e1wiJGlkXCI6XCI2ODRcIixcIkxpbmVDb2xvclwiOm51bGwsXCJMaW5lV2VpZ2h0XCI6MC4wLFwiTGluZVR5cGVcIjowfX0sXCJEYXRlU3R5bGVcIjp7XCIkaWRcIjpcIjY4NVwiLFwiRm9udFNldHRpbmdzXCI6e1wiJGlkXCI6XCI2ODZcIixcIkZvbnRTaXplXCI6MTEsXCJGb250TmFtZVwiOlwiQ2FsaWJyaVwiLFwiSXNCb2xkXCI6ZmFsc2UsXCJJc0l0YWxpY1wiOmZhbHNlLFwiSXNVbmRlcmxpbmVkXCI6ZmFsc2V9LFwiQXV0b1NpemVcIjowLFwiRm9yZWdyb3VuZFwiOntcIiRpZFwiOlwiNjg3XCIsXCJDb2xvclwiOntcIiRpZFwiOlwiNj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Y4OVwiLFwiVG9wXCI6MC4wLFwiTGVmdFwiOjAuMCxcIlJpZ2h0XCI6MC4wLFwiQm90dG9tXCI6MC4wfSxcIlBhZGRpbmdcIjp7XCIkaWRcIjpcIjY5MFwiLFwiVG9wXCI6MC4wLFwiTGVmdFwiOjAuMCxcIlJpZ2h0XCI6MC4wLFwiQm90dG9tXCI6MC4wfSxcIkJhY2tncm91bmRcIjp7XCIkaWRcIjpcIjY5MVwiLFwiQ29sb3JcIjp7XCIkaWRcIjpcIjY5MlwiLFwiQVwiOjAsXCJSXCI6MjU1LFwiR1wiOjI1NSxcIkJcIjoyNTV9fSxcIklzVmlzaWJsZVwiOnRydWUsXCJXaWR0aFwiOjAuMCxcIkhlaWdodFwiOjAuMCxcIkJvcmRlclN0eWxlXCI6e1wiJGlkXCI6XCI2OTNcIixcIkxpbmVDb2xvclwiOm51bGwsXCJMaW5lV2VpZ2h0XCI6MC4wLFwiTGluZVR5cGVcIjowfX0sXCJEYXRlRm9ybWF0XCI6e1wiJGlkXCI6XCI2OT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jk1XCIsXCJUYXNrU3R5bGVcIjp7XCIkaWRcIjpcIjY5NlwiLFwiU2hhcGVcIjoxLFwiU2hhcGVUaGlja25lc3NcIjowLFwiRHVyYXRpb25Gb3JtYXRcIjoxMyxcIlBlcmNlbnRhZ2VDb21wbGV0ZVN0eWxlXCI6e1wiJGlkXCI6XCI2OTdcIixcIkZvbnRTZXR0aW5nc1wiOntcIiRpZFwiOlwiNjk4XCIsXCJGb250U2l6ZVwiOjEwLFwiRm9udE5hbWVcIjpcIkNhbGlicmlcIixcIklzQm9sZFwiOmZhbHNlLFwiSXNJdGFsaWNcIjpmYWxzZSxcIklzVW5kZXJsaW5lZFwiOmZhbHNlfSxcIkF1dG9TaXplXCI6MCxcIkZvcmVncm91bmRcIjp7XCIkaWRcIjpcIjY5OVwiLFwiQ29sb3JcIjp7XCIkaWRcIjpcIjcwMF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cwMVwiLFwiVG9wXCI6MC4wLFwiTGVmdFwiOjAuMCxcIlJpZ2h0XCI6MC4wLFwiQm90dG9tXCI6MC4wfSxcIlBhZGRpbmdcIjp7XCIkaWRcIjpcIjcwMlwiLFwiVG9wXCI6MC4wLFwiTGVmdFwiOjAuMCxcIlJpZ2h0XCI6MC4wLFwiQm90dG9tXCI6MC4wfSxcIkJhY2tncm91bmRcIjp7XCIkaWRcIjpcIjcwM1wiLFwiQ29sb3JcIjp7XCIkaWRcIjpcIjcwNFwiLFwiQVwiOjg5LFwiUlwiOjAsXCJHXCI6MCxcIkJcIjowfX0sXCJJc1Zpc2libGVcIjp0cnVlLFwiV2lkdGhcIjowLjAsXCJIZWlnaHRcIjowLjAsXCJCb3JkZXJTdHlsZVwiOntcIiRpZFwiOlwiNzA1XCIsXCJMaW5lQ29sb3JcIjpudWxsLFwiTGluZVdlaWdodFwiOjAuMCxcIkxpbmVUeXBlXCI6MH19LFwiRHVyYXRpb25TdHlsZVwiOntcIiRpZFwiOlwiNzA2XCIsXCJGb250U2V0dGluZ3NcIjp7XCIkaWRcIjpcIjcwN1wiLFwiRm9udFNpemVcIjoxMSxcIkZvbnROYW1lXCI6XCJDYWxpYnJpXCIsXCJJc0JvbGRcIjpmYWxzZSxcIklzSXRhbGljXCI6ZmFsc2UsXCJJc1VuZGVybGluZWRcIjpmYWxzZX0sXCJBdXRvU2l6ZVwiOjAsXCJGb3JlZ3JvdW5kXCI6e1wiJGlkXCI6XCI3MDhcIixcIkNvbG9yXCI6e1wiJGlkXCI6XCI3MD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EwXCIsXCJUb3BcIjowLjAsXCJMZWZ0XCI6MC4wLFwiUmlnaHRcIjowLjAsXCJCb3R0b21cIjowLjB9LFwiUGFkZGluZ1wiOntcIiRpZFwiOlwiNzExXCIsXCJUb3BcIjowLjAsXCJMZWZ0XCI6MC4wLFwiUmlnaHRcIjowLjAsXCJCb3R0b21cIjowLjB9LFwiQmFja2dyb3VuZFwiOntcIiRpZFwiOlwiNzEyXCIsXCJDb2xvclwiOntcIiRpZFwiOlwiNzEzXCIsXCJBXCI6MCxcIlJcIjowLFwiR1wiOjAsXCJCXCI6MH19LFwiSXNWaXNpYmxlXCI6dHJ1ZSxcIldpZHRoXCI6MC4wLFwiSGVpZ2h0XCI6MC4wLFwiQm9yZGVyU3R5bGVcIjp7XCIkaWRcIjpcIjcxNFwiLFwiTGluZUNvbG9yXCI6bnVsbCxcIkxpbmVXZWlnaHRcIjowLjAsXCJMaW5lVHlwZVwiOjB9fSxcIkhvcml6b250YWxDb25uZWN0b3JTdHlsZVwiOntcIiRpZFwiOlwiNzE1XCIsXCJMaW5lQ29sb3JcIjp7XCIkaWRcIjpcIjcxNlwiLFwiJHR5cGVcIjpcIk5MUkUuQ29tbW9uLkRvbS5Tb2xpZENvbG9yQnJ1c2gsIE5MUkUuQ29tbW9uXCIsXCJDb2xvclwiOntcIiRpZFwiOlwiNzE3XCIsXCJBXCI6MjU1LFwiUlwiOjIwNCxcIkdcIjoyMDQsXCJCXCI6MjA0fX0sXCJMaW5lV2VpZ2h0XCI6MS4wLFwiTGluZVR5cGVcIjowfSxcIlZlcnRpY2FsQ29ubmVjdG9yU3R5bGVcIjp7XCIkaWRcIjpcIjcxOFwiLFwiTGluZUNvbG9yXCI6e1wiJGlkXCI6XCI3MTlcIixcIiR0eXBlXCI6XCJOTFJFLkNvbW1vbi5Eb20uU29saWRDb2xvckJydXNoLCBOTFJFLkNvbW1vblwiLFwiQ29sb3JcIjp7XCIkaWRcIjpcIjcyMF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cyMVwiLFwiTWFyZ2luXCI6e1wiJGlkXCI6XCI3MjJcIixcIlRvcFwiOjAuMCxcIkxlZnRcIjo0LjAsXCJSaWdodFwiOjQuMCxcIkJvdHRvbVwiOjAuMH0sXCJQYWRkaW5nXCI6e1wiJGlkXCI6XCI3MjNcIixcIlRvcFwiOjAuMCxcIkxlZnRcIjowLjAsXCJSaWdodFwiOjAuMCxcIkJvdHRvbVwiOjAuMH0sXCJCYWNrZ3JvdW5kXCI6e1wiJGlkXCI6XCI3MjRcIixcIkNvbG9yXCI6e1wiJGlkXCI6XCI3MjVcIixcIkFcIjoyNTUsXCJSXCI6MjU1LFwiR1wiOjI1NSxcIkJcIjoyNTV9fSxcIklzVmlzaWJsZVwiOnRydWUsXCJXaWR0aFwiOjAuMCxcIkhlaWdodFwiOjEwLjAsXCJCb3JkZXJTdHlsZVwiOntcIiRpZFwiOlwiNzI2XCIsXCJMaW5lQ29sb3JcIjp7XCIkaWRcIjpcIjcyN1wiLFwiJHR5cGVcIjpcIk5MUkUuQ29tbW9uLkRvbS5Tb2xpZENvbG9yQnJ1c2gsIE5MUkUuQ29tbW9uXCIsXCJDb2xvclwiOntcIiRpZFwiOlwiNzI4XCIsXCJBXCI6MjU1LFwiUlwiOjAsXCJHXCI6MCxcIkJcIjowfX0sXCJMaW5lV2VpZ2h0XCI6Mi4wLFwiTGluZVR5cGVcIjowfX0sXCJUaXRsZVN0eWxlXCI6e1wiJGlkXCI6XCI3MjlcIixcIkZvbnRTZXR0aW5nc1wiOntcIiRpZFwiOlwiNzMwXCIsXCJGb250U2l6ZVwiOjExLFwiRm9udE5hbWVcIjpcIkNhbGlicmlcIixcIklzQm9sZFwiOmZhbHNlLFwiSXNJdGFsaWNcIjpmYWxzZSxcIklzVW5kZXJsaW5lZFwiOmZhbHNlfSxcIkF1dG9TaXplXCI6MCxcIkZvcmVncm91bmRcIjp7XCIkaWRcIjpcIjczMVwiLFwiQ29sb3JcIjp7XCIkaWRcIjpcIjczMl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3MzNcIixcIlRvcFwiOjAuMCxcIkxlZnRcIjowLjAsXCJSaWdodFwiOjAuMCxcIkJvdHRvbVwiOjAuMH0sXCJQYWRkaW5nXCI6e1wiJGlkXCI6XCI3MzRcIixcIlRvcFwiOjAuMCxcIkxlZnRcIjowLjAsXCJSaWdodFwiOjAuMCxcIkJvdHRvbVwiOjAuMH0sXCJCYWNrZ3JvdW5kXCI6e1wiJGlkXCI6XCI3MzVcIixcIkNvbG9yXCI6e1wiJGlkXCI6XCI3MzZcIixcIkFcIjowLFwiUlwiOjI1NSxcIkdcIjoyNTUsXCJCXCI6MjU1fX0sXCJJc1Zpc2libGVcIjp0cnVlLFwiV2lkdGhcIjowLjAsXCJIZWlnaHRcIjowLjAsXCJCb3JkZXJTdHlsZVwiOntcIiRpZFwiOlwiNzM3XCIsXCJMaW5lQ29sb3JcIjpudWxsLFwiTGluZVdlaWdodFwiOjAuMCxcIkxpbmVUeXBlXCI6MH19LFwiRGF0ZVN0eWxlXCI6e1wiJGlkXCI6XCI3MzhcIixcIkZvbnRTZXR0aW5nc1wiOntcIiRpZFwiOlwiNzM5XCIsXCJGb250U2l6ZVwiOjExLFwiRm9udE5hbWVcIjpcIkNhbGlicmlcIixcIklzQm9sZFwiOmZhbHNlLFwiSXNJdGFsaWNcIjpmYWxzZSxcIklzVW5kZXJsaW5lZFwiOmZhbHNlfSxcIkF1dG9TaXplXCI6MCxcIkZvcmVncm91bmRcIjp7XCIkaWRcIjpcIjc0MFwiLFwiQ29sb3JcIjp7XCIkaWRcIjpcIjc0MV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3NDJcIixcIlRvcFwiOjAuMCxcIkxlZnRcIjowLjAsXCJSaWdodFwiOjAuMCxcIkJvdHRvbVwiOjAuMH0sXCJQYWRkaW5nXCI6e1wiJGlkXCI6XCI3NDNcIixcIlRvcFwiOjAuMCxcIkxlZnRcIjowLjAsXCJSaWdodFwiOjAuMCxcIkJvdHRvbVwiOjAuMH0sXCJCYWNrZ3JvdW5kXCI6e1wiJGlkXCI6XCI3NDRcIixcIkNvbG9yXCI6e1wiJGlkXCI6XCI3NDVcIixcIkFcIjowLFwiUlwiOjI1NSxcIkdcIjoyNTUsXCJCXCI6MjU1fX0sXCJJc1Zpc2libGVcIjp0cnVlLFwiV2lkdGhcIjowLjAsXCJIZWlnaHRcIjowLjAsXCJCb3JkZXJTdHlsZVwiOntcIiRpZFwiOlwiNzQ2XCIsXCJMaW5lQ29sb3JcIjpudWxsLFwiTGluZVdlaWdodFwiOjAuMCxcIkxpbmVUeXBlXCI6MH19LFwiRGF0ZUZvcm1hdFwiOntcIiRpZFwiOlwiNzQ3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c0OFwiLFwiVGFza1N0eWxlXCI6e1wiJGlkXCI6XCI3NDlcIixcIlNoYXBlXCI6MSxcIlNoYXBlVGhpY2tuZXNzXCI6MCxcIkR1cmF0aW9uRm9ybWF0XCI6MTMsXCJQZXJjZW50YWdlQ29tcGxldGVTdHlsZVwiOntcIiRpZFwiOlwiNzUwXCIsXCJGb250U2V0dGluZ3NcIjp7XCIkaWRcIjpcIjc1MVwiLFwiRm9udFNpemVcIjoxMCxcIkZvbnROYW1lXCI6XCJDYWxpYnJpXCIsXCJJc0JvbGRcIjpmYWxzZSxcIklzSXRhbGljXCI6ZmFsc2UsXCJJc1VuZGVybGluZWRcIjpmYWxzZX0sXCJBdXRvU2l6ZVwiOjAsXCJGb3JlZ3JvdW5kXCI6e1wiJGlkXCI6XCI3NTJcIixcIkNvbG9yXCI6e1wiJGlkXCI6XCI3NT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3NTRcIixcIlRvcFwiOjAuMCxcIkxlZnRcIjowLjAsXCJSaWdodFwiOjAuMCxcIkJvdHRvbVwiOjAuMH0sXCJQYWRkaW5nXCI6e1wiJGlkXCI6XCI3NTVcIixcIlRvcFwiOjAuMCxcIkxlZnRcIjowLjAsXCJSaWdodFwiOjAuMCxcIkJvdHRvbVwiOjAuMH0sXCJCYWNrZ3JvdW5kXCI6e1wiJGlkXCI6XCI3NTZcIixcIkNvbG9yXCI6e1wiJGlkXCI6XCI3NTdcIixcIkFcIjo4OSxcIlJcIjowLFwiR1wiOjAsXCJCXCI6MH19LFwiSXNWaXNpYmxlXCI6dHJ1ZSxcIldpZHRoXCI6MC4wLFwiSGVpZ2h0XCI6MC4wLFwiQm9yZGVyU3R5bGVcIjp7XCIkaWRcIjpcIjc1OFwiLFwiTGluZUNvbG9yXCI6bnVsbCxcIkxpbmVXZWlnaHRcIjowLjAsXCJMaW5lVHlwZVwiOjB9fSxcIkR1cmF0aW9uU3R5bGVcIjp7XCIkaWRcIjpcIjc1OVwiLFwiRm9udFNldHRpbmdzXCI6e1wiJGlkXCI6XCI3NjBcIixcIkZvbnRTaXplXCI6MTEsXCJGb250TmFtZVwiOlwiQ2FsaWJyaVwiLFwiSXNCb2xkXCI6ZmFsc2UsXCJJc0l0YWxpY1wiOmZhbHNlLFwiSXNVbmRlcmxpbmVkXCI6ZmFsc2V9LFwiQXV0b1NpemVcIjowLFwiRm9yZWdyb3VuZFwiOntcIiRpZFwiOlwiNzYxXCIsXCJDb2xvclwiOntcIiRpZFwiOlwiNzY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2M1wiLFwiVG9wXCI6MC4wLFwiTGVmdFwiOjAuMCxcIlJpZ2h0XCI6MC4wLFwiQm90dG9tXCI6MC4wfSxcIlBhZGRpbmdcIjp7XCIkaWRcIjpcIjc2NFwiLFwiVG9wXCI6MC4wLFwiTGVmdFwiOjAuMCxcIlJpZ2h0XCI6MC4wLFwiQm90dG9tXCI6MC4wfSxcIkJhY2tncm91bmRcIjp7XCIkaWRcIjpcIjc2NVwiLFwiQ29sb3JcIjp7XCIkaWRcIjpcIjc2NlwiLFwiQVwiOjAsXCJSXCI6MCxcIkdcIjowLFwiQlwiOjB9fSxcIklzVmlzaWJsZVwiOnRydWUsXCJXaWR0aFwiOjAuMCxcIkhlaWdodFwiOjAuMCxcIkJvcmRlclN0eWxlXCI6e1wiJGlkXCI6XCI3NjdcIixcIkxpbmVDb2xvclwiOm51bGwsXCJMaW5lV2VpZ2h0XCI6MC4wLFwiTGluZVR5cGVcIjowfX0sXCJIb3Jpem9udGFsQ29ubmVjdG9yU3R5bGVcIjp7XCIkaWRcIjpcIjc2OFwiLFwiTGluZUNvbG9yXCI6e1wiJGlkXCI6XCI3NjlcIixcIiR0eXBlXCI6XCJOTFJFLkNvbW1vbi5Eb20uU29saWRDb2xvckJydXNoLCBOTFJFLkNvbW1vblwiLFwiQ29sb3JcIjp7XCIkaWRcIjpcIjc3MFwiLFwiQVwiOjI1NSxcIlJcIjoyMDQsXCJHXCI6MjA0LFwiQlwiOjIwNH19LFwiTGluZVdlaWdodFwiOjEuMCxcIkxpbmVUeXBlXCI6MH0sXCJWZXJ0aWNhbENvbm5lY3RvclN0eWxlXCI6e1wiJGlkXCI6XCI3NzFcIixcIkxpbmVDb2xvclwiOntcIiRpZFwiOlwiNzcyXCIsXCIkdHlwZVwiOlwiTkxSRS5Db21tb24uRG9tLlNvbGlkQ29sb3JCcnVzaCwgTkxSRS5Db21tb25cIixcIkNvbG9yXCI6e1wiJGlkXCI6XCI3Nz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3NzRcIixcIk1hcmdpblwiOntcIiRpZFwiOlwiNzc1XCIsXCJUb3BcIjowLjAsXCJMZWZ0XCI6NC4wLFwiUmlnaHRcIjo0LjAsXCJCb3R0b21cIjowLjB9LFwiUGFkZGluZ1wiOntcIiRpZFwiOlwiNzc2XCIsXCJUb3BcIjowLjAsXCJMZWZ0XCI6MC4wLFwiUmlnaHRcIjowLjAsXCJCb3R0b21cIjowLjB9LFwiQmFja2dyb3VuZFwiOntcIiRpZFwiOlwiNzc3XCIsXCJDb2xvclwiOntcIiRpZFwiOlwiNzc4XCIsXCJBXCI6MjU1LFwiUlwiOjI1NSxcIkdcIjoyNTUsXCJCXCI6MjU1fX0sXCJJc1Zpc2libGVcIjp0cnVlLFwiV2lkdGhcIjowLjAsXCJIZWlnaHRcIjoxMC4wLFwiQm9yZGVyU3R5bGVcIjp7XCIkaWRcIjpcIjc3OVwiLFwiTGluZUNvbG9yXCI6e1wiJGlkXCI6XCI3ODBcIixcIiR0eXBlXCI6XCJOTFJFLkNvbW1vbi5Eb20uU29saWRDb2xvckJydXNoLCBOTFJFLkNvbW1vblwiLFwiQ29sb3JcIjp7XCIkaWRcIjpcIjc4MVwiLFwiQVwiOjI1NSxcIlJcIjowLFwiR1wiOjAsXCJCXCI6MH19LFwiTGluZVdlaWdodFwiOjIuMCxcIkxpbmVUeXBlXCI6MH19LFwiVGl0bGVTdHlsZVwiOntcIiRpZFwiOlwiNzgyXCIsXCJGb250U2V0dGluZ3NcIjp7XCIkaWRcIjpcIjc4M1wiLFwiRm9udFNpemVcIjoxMSxcIkZvbnROYW1lXCI6XCJDYWxpYnJpXCIsXCJJc0JvbGRcIjpmYWxzZSxcIklzSXRhbGljXCI6ZmFsc2UsXCJJc1VuZGVybGluZWRcIjpmYWxzZX0sXCJBdXRvU2l6ZVwiOjAsXCJGb3JlZ3JvdW5kXCI6e1wiJGlkXCI6XCI3ODRcIixcIkNvbG9yXCI6e1wiJGlkXCI6XCI3OD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zg2XCIsXCJUb3BcIjowLjAsXCJMZWZ0XCI6MC4wLFwiUmlnaHRcIjowLjAsXCJCb3R0b21cIjowLjB9LFwiUGFkZGluZ1wiOntcIiRpZFwiOlwiNzg3XCIsXCJUb3BcIjowLjAsXCJMZWZ0XCI6MC4wLFwiUmlnaHRcIjowLjAsXCJCb3R0b21cIjowLjB9LFwiQmFja2dyb3VuZFwiOntcIiRpZFwiOlwiNzg4XCIsXCJDb2xvclwiOntcIiRpZFwiOlwiNzg5XCIsXCJBXCI6MCxcIlJcIjoyNTUsXCJHXCI6MjU1LFwiQlwiOjI1NX19LFwiSXNWaXNpYmxlXCI6dHJ1ZSxcIldpZHRoXCI6MC4wLFwiSGVpZ2h0XCI6MC4wLFwiQm9yZGVyU3R5bGVcIjp7XCIkaWRcIjpcIjc5MFwiLFwiTGluZUNvbG9yXCI6bnVsbCxcIkxpbmVXZWlnaHRcIjowLjAsXCJMaW5lVHlwZVwiOjB9fSxcIkRhdGVTdHlsZVwiOntcIiRpZFwiOlwiNzkxXCIsXCJGb250U2V0dGluZ3NcIjp7XCIkaWRcIjpcIjc5MlwiLFwiRm9udFNpemVcIjoxMSxcIkZvbnROYW1lXCI6XCJDYWxpYnJpXCIsXCJJc0JvbGRcIjpmYWxzZSxcIklzSXRhbGljXCI6ZmFsc2UsXCJJc1VuZGVybGluZWRcIjpmYWxzZX0sXCJBdXRvU2l6ZVwiOjAsXCJGb3JlZ3JvdW5kXCI6e1wiJGlkXCI6XCI3OTNcIixcIkNvbG9yXCI6e1wiJGlkXCI6XCI3OT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zk1XCIsXCJUb3BcIjowLjAsXCJMZWZ0XCI6MC4wLFwiUmlnaHRcIjowLjAsXCJCb3R0b21cIjowLjB9LFwiUGFkZGluZ1wiOntcIiRpZFwiOlwiNzk2XCIsXCJUb3BcIjowLjAsXCJMZWZ0XCI6MC4wLFwiUmlnaHRcIjowLjAsXCJCb3R0b21cIjowLjB9LFwiQmFja2dyb3VuZFwiOntcIiRpZFwiOlwiNzk3XCIsXCJDb2xvclwiOntcIiRpZFwiOlwiNzk4XCIsXCJBXCI6MCxcIlJcIjoyNTUsXCJHXCI6MjU1LFwiQlwiOjI1NX19LFwiSXNWaXNpYmxlXCI6dHJ1ZSxcIldpZHRoXCI6MC4wLFwiSGVpZ2h0XCI6MC4wLFwiQm9yZGVyU3R5bGVcIjp7XCIkaWRcIjpcIjc5OVwiLFwiTGluZUNvbG9yXCI6bnVsbCxcIkxpbmVXZWlnaHRcIjowLjAsXCJMaW5lVHlwZVwiOjB9fSxcIkRhdGVGb3JtYXRcIjp7XCIkaWRcIjpcIjgw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4MDFcIixcIlRhc2tTdHlsZVwiOntcIiRpZFwiOlwiODAyXCIsXCJTaGFwZVwiOjEsXCJTaGFwZVRoaWNrbmVzc1wiOjAsXCJEdXJhdGlvbkZvcm1hdFwiOjEzLFwiUGVyY2VudGFnZUNvbXBsZXRlU3R5bGVcIjp7XCIkaWRcIjpcIjgwM1wiLFwiRm9udFNldHRpbmdzXCI6e1wiJGlkXCI6XCI4MDRcIixcIkZvbnRTaXplXCI6MTAsXCJGb250TmFtZVwiOlwiQ2FsaWJyaVwiLFwiSXNCb2xkXCI6ZmFsc2UsXCJJc0l0YWxpY1wiOmZhbHNlLFwiSXNVbmRlcmxpbmVkXCI6ZmFsc2V9LFwiQXV0b1NpemVcIjowLFwiRm9yZWdyb3VuZFwiOntcIiRpZFwiOlwiODA1XCIsXCJDb2xvclwiOntcIiRpZFwiOlwiODA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ODA3XCIsXCJUb3BcIjowLjAsXCJMZWZ0XCI6MC4wLFwiUmlnaHRcIjowLjAsXCJCb3R0b21cIjowLjB9LFwiUGFkZGluZ1wiOntcIiRpZFwiOlwiODA4XCIsXCJUb3BcIjowLjAsXCJMZWZ0XCI6MC4wLFwiUmlnaHRcIjowLjAsXCJCb3R0b21cIjowLjB9LFwiQmFja2dyb3VuZFwiOntcIiRpZFwiOlwiODA5XCIsXCJDb2xvclwiOntcIiRpZFwiOlwiODEwXCIsXCJBXCI6ODksXCJSXCI6MCxcIkdcIjowLFwiQlwiOjB9fSxcIklzVmlzaWJsZVwiOnRydWUsXCJXaWR0aFwiOjAuMCxcIkhlaWdodFwiOjAuMCxcIkJvcmRlclN0eWxlXCI6e1wiJGlkXCI6XCI4MTFcIixcIkxpbmVDb2xvclwiOm51bGwsXCJMaW5lV2VpZ2h0XCI6MC4wLFwiTGluZVR5cGVcIjowfX0sXCJEdXJhdGlvblN0eWxlXCI6e1wiJGlkXCI6XCI4MTJcIixcIkZvbnRTZXR0aW5nc1wiOntcIiRpZFwiOlwiODEzXCIsXCJGb250U2l6ZVwiOjExLFwiRm9udE5hbWVcIjpcIkNhbGlicmlcIixcIklzQm9sZFwiOmZhbHNlLFwiSXNJdGFsaWNcIjpmYWxzZSxcIklzVW5kZXJsaW5lZFwiOmZhbHNlfSxcIkF1dG9TaXplXCI6MCxcIkZvcmVncm91bmRcIjp7XCIkaWRcIjpcIjgxNFwiLFwiQ29sb3JcIjp7XCIkaWRcIjpcIjg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4MTZcIixcIlRvcFwiOjAuMCxcIkxlZnRcIjowLjAsXCJSaWdodFwiOjAuMCxcIkJvdHRvbVwiOjAuMH0sXCJQYWRkaW5nXCI6e1wiJGlkXCI6XCI4MTdcIixcIlRvcFwiOjAuMCxcIkxlZnRcIjowLjAsXCJSaWdodFwiOjAuMCxcIkJvdHRvbVwiOjAuMH0sXCJCYWNrZ3JvdW5kXCI6e1wiJGlkXCI6XCI4MThcIixcIkNvbG9yXCI6e1wiJGlkXCI6XCI4MTlcIixcIkFcIjowLFwiUlwiOjAsXCJHXCI6MCxcIkJcIjowfX0sXCJJc1Zpc2libGVcIjp0cnVlLFwiV2lkdGhcIjowLjAsXCJIZWlnaHRcIjowLjAsXCJCb3JkZXJTdHlsZVwiOntcIiRpZFwiOlwiODIwXCIsXCJMaW5lQ29sb3JcIjpudWxsLFwiTGluZVdlaWdodFwiOjAuMCxcIkxpbmVUeXBlXCI6MH19LFwiSG9yaXpvbnRhbENvbm5lY3RvclN0eWxlXCI6e1wiJGlkXCI6XCI4MjFcIixcIkxpbmVDb2xvclwiOntcIiRyZWZcIjpcIjY2M1wifSxcIkxpbmVXZWlnaHRcIjoxLjAsXCJMaW5lVHlwZVwiOjB9LFwiVmVydGljYWxDb25uZWN0b3JTdHlsZVwiOntcIiRpZFwiOlwiODIyXCIsXCJMaW5lQ29sb3JcIjp7XCIkcmVmXCI6XCI2NjZ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ODIzXCIsXCJNYXJnaW5cIjp7XCIkaWRcIjpcIjgyNFwiLFwiVG9wXCI6MC4wLFwiTGVmdFwiOjQuMCxcIlJpZ2h0XCI6NC4wLFwiQm90dG9tXCI6MC4wfSxcIlBhZGRpbmdcIjp7XCIkaWRcIjpcIjgyNVwiLFwiVG9wXCI6MC4wLFwiTGVmdFwiOjAuMCxcIlJpZ2h0XCI6MC4wLFwiQm90dG9tXCI6MC4wfSxcIkJhY2tncm91bmRcIjp7XCIkaWRcIjpcIjgyNlwiLFwiQ29sb3JcIjp7XCIkaWRcIjpcIjgyN1wiLFwiQVwiOjI1NSxcIlJcIjoyNTUsXCJHXCI6MjU1LFwiQlwiOjI1NX19LFwiSXNWaXNpYmxlXCI6dHJ1ZSxcIldpZHRoXCI6MC4wLFwiSGVpZ2h0XCI6MTAuMCxcIkJvcmRlclN0eWxlXCI6e1wiJGlkXCI6XCI4MjhcIixcIkxpbmVDb2xvclwiOntcIiRyZWZcIjpcIjY3NFwifSxcIkxpbmVXZWlnaHRcIjoyLjAsXCJMaW5lVHlwZVwiOjB9fSxcIlRpdGxlU3R5bGVcIjp7XCIkaWRcIjpcIjgyOVwiLFwiRm9udFNldHRpbmdzXCI6e1wiJGlkXCI6XCI4MzBcIixcIkZvbnRTaXplXCI6MTEsXCJGb250TmFtZVwiOlwiQ2FsaWJyaVwiLFwiSXNCb2xkXCI6ZmFsc2UsXCJJc0l0YWxpY1wiOmZhbHNlLFwiSXNVbmRlcmxpbmVkXCI6ZmFsc2V9LFwiQXV0b1NpemVcIjowLFwiRm9yZWdyb3VuZFwiOntcIiRpZFwiOlwiODMxXCIsXCJDb2xvclwiOntcIiRpZFwiOlwiODMy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gzM1wiLFwiVG9wXCI6MC4wLFwiTGVmdFwiOjAuMCxcIlJpZ2h0XCI6MC4wLFwiQm90dG9tXCI6MC4wfSxcIlBhZGRpbmdcIjp7XCIkaWRcIjpcIjgzNFwiLFwiVG9wXCI6MC4wLFwiTGVmdFwiOjAuMCxcIlJpZ2h0XCI6MC4wLFwiQm90dG9tXCI6MC4wfSxcIkJhY2tncm91bmRcIjp7XCIkaWRcIjpcIjgzNVwiLFwiQ29sb3JcIjp7XCIkaWRcIjpcIjgzNlwiLFwiQVwiOjAsXCJSXCI6MjU1LFwiR1wiOjI1NSxcIkJcIjoyNTV9fSxcIklzVmlzaWJsZVwiOnRydWUsXCJXaWR0aFwiOjAuMCxcIkhlaWdodFwiOjAuMCxcIkJvcmRlclN0eWxlXCI6e1wiJGlkXCI6XCI4MzdcIixcIkxpbmVDb2xvclwiOm51bGwsXCJMaW5lV2VpZ2h0XCI6MC4wLFwiTGluZVR5cGVcIjowfX0sXCJEYXRlU3R5bGVcIjp7XCIkaWRcIjpcIjgzOFwiLFwiRm9udFNldHRpbmdzXCI6e1wiJGlkXCI6XCI4MzlcIixcIkZvbnRTaXplXCI6MTEsXCJGb250TmFtZVwiOlwiQ2FsaWJyaVwiLFwiSXNCb2xkXCI6ZmFsc2UsXCJJc0l0YWxpY1wiOmZhbHNlLFwiSXNVbmRlcmxpbmVkXCI6ZmFsc2V9LFwiQXV0b1NpemVcIjowLFwiRm9yZWdyb3VuZFwiOntcIiRpZFwiOlwiODQwXCIsXCJDb2xvclwiOntcIiRpZFwiOlwiODQx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g0MlwiLFwiVG9wXCI6MC4wLFwiTGVmdFwiOjAuMCxcIlJpZ2h0XCI6MC4wLFwiQm90dG9tXCI6MC4wfSxcIlBhZGRpbmdcIjp7XCIkaWRcIjpcIjg0M1wiLFwiVG9wXCI6MC4wLFwiTGVmdFwiOjAuMCxcIlJpZ2h0XCI6MC4wLFwiQm90dG9tXCI6MC4wfSxcIkJhY2tncm91bmRcIjp7XCIkaWRcIjpcIjg0NFwiLFwiQ29sb3JcIjp7XCIkaWRcIjpcIjg0NVwiLFwiQVwiOjAsXCJSXCI6MjU1LFwiR1wiOjI1NSxcIkJcIjoyNTV9fSxcIklzVmlzaWJsZVwiOnRydWUsXCJXaWR0aFwiOjAuMCxcIkhlaWdodFwiOjAuMCxcIkJvcmRlclN0eWxlXCI6e1wiJGlkXCI6XCI4NDZcIixcIkxpbmVDb2xvclwiOm51bGwsXCJMaW5lV2VpZ2h0XCI6MC4wLFwiTGluZVR5cGVcIjowfX0sXCJEYXRlRm9ybWF0XCI6e1wiJGlkXCI6XCI4NDd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Q4XCIsXCJUYXNrU3R5bGVcIjp7XCIkaWRcIjpcIjg0OVwiLFwiU2hhcGVcIjoxLFwiU2hhcGVUaGlja25lc3NcIjowLFwiRHVyYXRpb25Gb3JtYXRcIjoxMyxcIlBlcmNlbnRhZ2VDb21wbGV0ZVN0eWxlXCI6e1wiJGlkXCI6XCI4NTBcIixcIkZvbnRTZXR0aW5nc1wiOntcIiRpZFwiOlwiODUxXCIsXCJGb250U2l6ZVwiOjEwLFwiRm9udE5hbWVcIjpcIkNhbGlicmlcIixcIklzQm9sZFwiOmZhbHNlLFwiSXNJdGFsaWNcIjpmYWxzZSxcIklzVW5kZXJsaW5lZFwiOmZhbHNlfSxcIkF1dG9TaXplXCI6MCxcIkZvcmVncm91bmRcIjp7XCIkaWRcIjpcIjg1MlwiLFwiQ29sb3JcIjp7XCIkaWRcIjpcIjg1M1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g1NFwiLFwiVG9wXCI6MC4wLFwiTGVmdFwiOjAuMCxcIlJpZ2h0XCI6MC4wLFwiQm90dG9tXCI6MC4wfSxcIlBhZGRpbmdcIjp7XCIkaWRcIjpcIjg1NVwiLFwiVG9wXCI6MC4wLFwiTGVmdFwiOjAuMCxcIlJpZ2h0XCI6MC4wLFwiQm90dG9tXCI6MC4wfSxcIkJhY2tncm91bmRcIjp7XCIkaWRcIjpcIjg1NlwiLFwiQ29sb3JcIjp7XCIkaWRcIjpcIjg1N1wiLFwiQVwiOjg5LFwiUlwiOjAsXCJHXCI6MCxcIkJcIjowfX0sXCJJc1Zpc2libGVcIjp0cnVlLFwiV2lkdGhcIjowLjAsXCJIZWlnaHRcIjowLjAsXCJCb3JkZXJTdHlsZVwiOntcIiRpZFwiOlwiODU4XCIsXCJMaW5lQ29sb3JcIjpudWxsLFwiTGluZVdlaWdodFwiOjAuMCxcIkxpbmVUeXBlXCI6MH19LFwiRHVyYXRpb25TdHlsZVwiOntcIiRpZFwiOlwiODU5XCIsXCJGb250U2V0dGluZ3NcIjp7XCIkaWRcIjpcIjg2MFwiLFwiRm9udFNpemVcIjoxMSxcIkZvbnROYW1lXCI6XCJDYWxpYnJpXCIsXCJJc0JvbGRcIjpmYWxzZSxcIklzSXRhbGljXCI6ZmFsc2UsXCJJc1VuZGVybGluZWRcIjpmYWxzZX0sXCJBdXRvU2l6ZVwiOjAsXCJGb3JlZ3JvdW5kXCI6e1wiJGlkXCI6XCI4NjFcIixcIkNvbG9yXCI6e1wiJGlkXCI6XCI4Nj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ODYzXCIsXCJUb3BcIjowLjAsXCJMZWZ0XCI6MC4wLFwiUmlnaHRcIjowLjAsXCJCb3R0b21cIjowLjB9LFwiUGFkZGluZ1wiOntcIiRpZFwiOlwiODY0XCIsXCJUb3BcIjowLjAsXCJMZWZ0XCI6MC4wLFwiUmlnaHRcIjowLjAsXCJCb3R0b21cIjowLjB9LFwiQmFja2dyb3VuZFwiOntcIiRpZFwiOlwiODY1XCIsXCJDb2xvclwiOntcIiRpZFwiOlwiODY2XCIsXCJBXCI6MCxcIlJcIjowLFwiR1wiOjAsXCJCXCI6MH19LFwiSXNWaXNpYmxlXCI6dHJ1ZSxcIldpZHRoXCI6MC4wLFwiSGVpZ2h0XCI6MC4wLFwiQm9yZGVyU3R5bGVcIjp7XCIkaWRcIjpcIjg2N1wiLFwiTGluZUNvbG9yXCI6bnVsbCxcIkxpbmVXZWlnaHRcIjowLjAsXCJMaW5lVHlwZVwiOjB9fSxcIkhvcml6b250YWxDb25uZWN0b3JTdHlsZVwiOntcIiRpZFwiOlwiODY4XCIsXCJMaW5lQ29sb3JcIjp7XCIkcmVmXCI6XCI3MTZcIn0sXCJMaW5lV2VpZ2h0XCI6MS4wLFwiTGluZVR5cGVcIjowfSxcIlZlcnRpY2FsQ29ubmVjdG9yU3R5bGVcIjp7XCIkaWRcIjpcIjg2OVwiLFwiTGluZUNvbG9yXCI6e1wiJHJlZlwiOlwiNzE5XCJ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g3MFwiLFwiTWFyZ2luXCI6e1wiJGlkXCI6XCI4NzFcIixcIlRvcFwiOjAuMCxcIkxlZnRcIjo0LjAsXCJSaWdodFwiOjQuMCxcIkJvdHRvbVwiOjAuMH0sXCJQYWRkaW5nXCI6e1wiJGlkXCI6XCI4NzJcIixcIlRvcFwiOjAuMCxcIkxlZnRcIjowLjAsXCJSaWdodFwiOjAuMCxcIkJvdHRvbVwiOjAuMH0sXCJCYWNrZ3JvdW5kXCI6e1wiJGlkXCI6XCI4NzNcIixcIkNvbG9yXCI6e1wiJGlkXCI6XCI4NzRcIixcIkFcIjoyNTUsXCJSXCI6MjU1LFwiR1wiOjI1NSxcIkJcIjoyNTV9fSxcIklzVmlzaWJsZVwiOnRydWUsXCJXaWR0aFwiOjAuMCxcIkhlaWdodFwiOjEwLjAsXCJCb3JkZXJTdHlsZVwiOntcIiRpZFwiOlwiODc1XCIsXCJMaW5lQ29sb3JcIjp7XCIkcmVmXCI6XCI3MjdcIn0sXCJMaW5lV2VpZ2h0XCI6Mi4wLFwiTGluZVR5cGVcIjowfX0sXCJUaXRsZVN0eWxlXCI6e1wiJGlkXCI6XCI4NzZcIixcIkZvbnRTZXR0aW5nc1wiOntcIiRpZFwiOlwiODc3XCIsXCJGb250U2l6ZVwiOjExLFwiRm9udE5hbWVcIjpcIkNhbGlicmlcIixcIklzQm9sZFwiOmZhbHNlLFwiSXNJdGFsaWNcIjpmYWxzZSxcIklzVW5kZXJsaW5lZFwiOmZhbHNlfSxcIkF1dG9TaXplXCI6MCxcIkZvcmVncm91bmRcIjp7XCIkaWRcIjpcIjg3OFwiLFwiQ29sb3JcIjp7XCIkaWRcIjpcIjg3O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4ODBcIixcIlRvcFwiOjAuMCxcIkxlZnRcIjowLjAsXCJSaWdodFwiOjAuMCxcIkJvdHRvbVwiOjAuMH0sXCJQYWRkaW5nXCI6e1wiJGlkXCI6XCI4ODFcIixcIlRvcFwiOjAuMCxcIkxlZnRcIjowLjAsXCJSaWdodFwiOjAuMCxcIkJvdHRvbVwiOjAuMH0sXCJCYWNrZ3JvdW5kXCI6e1wiJGlkXCI6XCI4ODJcIixcIkNvbG9yXCI6e1wiJGlkXCI6XCI4ODNcIixcIkFcIjowLFwiUlwiOjI1NSxcIkdcIjoyNTUsXCJCXCI6MjU1fX0sXCJJc1Zpc2libGVcIjp0cnVlLFwiV2lkdGhcIjowLjAsXCJIZWlnaHRcIjowLjAsXCJCb3JkZXJTdHlsZVwiOntcIiRpZFwiOlwiODg0XCIsXCJMaW5lQ29sb3JcIjpudWxsLFwiTGluZVdlaWdodFwiOjAuMCxcIkxpbmVUeXBlXCI6MH19LFwiRGF0ZVN0eWxlXCI6e1wiJGlkXCI6XCI4ODVcIixcIkZvbnRTZXR0aW5nc1wiOntcIiRpZFwiOlwiODg2XCIsXCJGb250U2l6ZVwiOjExLFwiRm9udE5hbWVcIjpcIkNhbGlicmlcIixcIklzQm9sZFwiOmZhbHNlLFwiSXNJdGFsaWNcIjpmYWxzZSxcIklzVW5kZXJsaW5lZFwiOmZhbHNlfSxcIkF1dG9TaXplXCI6MCxcIkZvcmVncm91bmRcIjp7XCIkaWRcIjpcIjg4N1wiLFwiQ29sb3JcIjp7XCIkaWRcIjpcIjg4O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4ODlcIixcIlRvcFwiOjAuMCxcIkxlZnRcIjowLjAsXCJSaWdodFwiOjAuMCxcIkJvdHRvbVwiOjAuMH0sXCJQYWRkaW5nXCI6e1wiJGlkXCI6XCI4OTBcIixcIlRvcFwiOjAuMCxcIkxlZnRcIjowLjAsXCJSaWdodFwiOjAuMCxcIkJvdHRvbVwiOjAuMH0sXCJCYWNrZ3JvdW5kXCI6e1wiJGlkXCI6XCI4OTFcIixcIkNvbG9yXCI6e1wiJGlkXCI6XCI4OTJcIixcIkFcIjowLFwiUlwiOjI1NSxcIkdcIjoyNTUsXCJCXCI6MjU1fX0sXCJJc1Zpc2libGVcIjp0cnVlLFwiV2lkdGhcIjowLjAsXCJIZWlnaHRcIjowLjAsXCJCb3JkZXJTdHlsZVwiOntcIiRpZFwiOlwiODkzXCIsXCJMaW5lQ29sb3JcIjpudWxsLFwiTGluZVdlaWdodFwiOjAuMCxcIkxpbmVUeXBlXCI6MH19LFwiRGF0ZUZvcm1hdFwiOntcIiRpZFwiOlwiODk0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V0sXCJJc1Zpc2libGVcIjp0cnVlfSx7XCIkaWRcIjpcIjg5NVwiLFwiSGVhZGVyU3R5bGVcIjp7XCIkaWRcIjpcIjg5NlwiLFwiVGV4dFN0eWxlXCI6e1wiJGlkXCI6XCI4OTdcIixcIkZvbnRTZXR0aW5nc1wiOntcIiRpZFwiOlwiODk4XCIsXCJGb250U2l6ZVwiOjExLFwiRm9udE5hbWVcIjpcIkNhbGlicmlcIixcIklzQm9sZFwiOnRydWUsXCJJc0l0YWxpY1wiOmZhbHNlLFwiSXNVbmRlcmxpbmVkXCI6ZmFsc2V9LFwiQXV0b1NpemVcIjoyLFwiRm9yZWdyb3VuZFwiOntcIiRpZFwiOlwiODk5XCIsXCJDb2xvclwiOntcIiRpZFwiOlwiOTAwXCIsXCJBXCI6MjU1LFwiUlwiOjAsXCJHXCI6MCxcIkJcIjowfX0sXCJCYWNrZ3JvdW5kRmlsbFR5cGVcIjowLFwiTWF4V2lkdGhcIjozMi41Mjc0MTUxNDM2MDI1LFwiTWF4SGVpZ2h0XCI6MC4wLFwiU21hcnRGb3JlZ3JvdW5kSXNBY3RpdmVcIjpmYWxzZSxcIkhvcml6b250YWxBbGlnbm1lbnRcIjowLFwiVmVydGljYWxBbGlnbm1lbnRcIjowLFwiU21hcnRGb3JlZ3JvdW5kXCI6bnVsbCxcIk1hcmdpblwiOntcIiRpZFwiOlwiOTAxXCIsXCJUb3BcIjowLjAsXCJMZWZ0XCI6MC4wLFwiUmlnaHRcIjowLjAsXCJCb3R0b21cIjowLjB9LFwiUGFkZGluZ1wiOntcIiRpZFwiOlwiOTAyXCIsXCJUb3BcIjowLjAsXCJMZWZ0XCI6MC4wLFwiUmlnaHRcIjowLjAsXCJCb3R0b21cIjowLjB9LFwiQmFja2dyb3VuZFwiOm51bGwsXCJJc1Zpc2libGVcIjp0cnVlLFwiV2lkdGhcIjowLjAsXCJIZWlnaHRcIjowLjAsXCJCb3JkZXJTdHlsZVwiOm51bGx9LFwiUmVjdGFuZ2xlU3R5bGVcIjp7XCIkaWRcIjpcIjkwM1wiLFwiTWFyZ2luXCI6e1wiJGlkXCI6XCI5MDRcIixcIlRvcFwiOjAuMCxcIkxlZnRcIjowLjAsXCJSaWdodFwiOjAuMCxcIkJvdHRvbVwiOjAuMH0sXCJQYWRkaW5nXCI6e1wiJGlkXCI6XCI5MDVcIixcIlRvcFwiOjAuMCxcIkxlZnRcIjowLjAsXCJSaWdodFwiOjAuMCxcIkJvdHRvbVwiOjAuMH0sXCJCYWNrZ3JvdW5kXCI6e1wiJGlkXCI6XCI5MDZcIixcIkNvbG9yXCI6e1wiJGlkXCI6XCI5MDdcIixcIkFcIjo2MyxcIlJcIjowLFwiR1wiOjAsXCJCXCI6MH19LFwiSXNWaXNpYmxlXCI6dHJ1ZSxcIldpZHRoXCI6MC4wLFwiSGVpZ2h0XCI6MC4wLFwiQm9yZGVyU3R5bGVcIjp7XCIkaWRcIjpcIjkwOFwiLFwiTGluZUNvbG9yXCI6e1wiJGlkXCI6XCI5MDlcIixcIiR0eXBlXCI6XCJOTFJFLkNvbW1vbi5Eb20uU29saWRDb2xvckJydXNoLCBOTFJFLkNvbW1vblwiLFwiQ29sb3JcIjp7XCIkaWRcIjpcIjkxMFwiLFwiQVwiOjI1NSxcIlJcIjoyNTUsXCJHXCI6MCxcIkJcIjowfX0sXCJMaW5lV2VpZ2h0XCI6MC4wLFwiTGluZVR5cGVcIjowfX19LFwiQmFja2dyb3VuZFN0eWxlXCI6e1wiJGlkXCI6XCI5MTFcIixcIk1hcmdpblwiOntcIiRpZFwiOlwiOTEyXCIsXCJUb3BcIjowLjAsXCJMZWZ0XCI6MC4wLFwiUmlnaHRcIjowLjAsXCJCb3R0b21cIjowLjB9LFwiUGFkZGluZ1wiOntcIiRpZFwiOlwiOTEzXCIsXCJUb3BcIjowLjAsXCJMZWZ0XCI6MC4wLFwiUmlnaHRcIjowLjAsXCJCb3R0b21cIjowLjB9LFwiQmFja2dyb3VuZFwiOntcIiRpZFwiOlwiOTE0XCIsXCJDb2xvclwiOntcIiRpZFwiOlwiOTE1XCIsXCJBXCI6NTEsXCJSXCI6MTY1LFwiR1wiOjE2NSxcIkJcIjoxNjV9fSxcIklzVmlzaWJsZVwiOnRydWUsXCJXaWR0aFwiOjAuMCxcIkhlaWdodFwiOjAuMCxcIkJvcmRlclN0eWxlXCI6e1wiJGlkXCI6XCI5MTZcIixcIkxpbmVDb2xvclwiOntcIiRpZFwiOlwiOTE3XCIsXCIkdHlwZVwiOlwiTkxSRS5Db21tb24uRG9tLlNvbGlkQ29sb3JCcnVzaCwgTkxSRS5Db21tb25cIixcIkNvbG9yXCI6e1wiJGlkXCI6XCI5MThcIixcIkFcIjoyNTUsXCJSXCI6MjU1LFwiR1wiOjAsXCJCXCI6MH19LFwiTGluZVdlaWdodFwiOjAuMCxcIkxpbmVUeXBlXCI6MH19LFwiQ3VzdG9tU3dpbWxhbmVNaWxlc3RvbmVTdHlsZUxpc3RcIjpbe1wiJGlkXCI6XCI5MTlcIixcIlRpdGxlU3R5bGVcIjp7XCIkaWRcIjpcIjkyMFwiLFwiRm9udFNldHRpbmdzXCI6e1wiJGlkXCI6XCI5MjFcIixcIkZvbnRTaXplXCI6MTEsXCJGb250TmFtZVwiOlwiQ2FsaWJyaVwiLFwiSXNCb2xkXCI6ZmFsc2UsXCJJc0l0YWxpY1wiOmZhbHNlLFwiSXNVbmRlcmxpbmVkXCI6ZmFsc2V9LFwiQXV0b1NpemVcIjowLFwiRm9yZWdyb3VuZFwiOntcIiRpZFwiOlwiOTIyXCIsXCJDb2xvclwiOntcIiRpZFwiOlwiOTIz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kyNFwiLFwiVG9wXCI6MC4wLFwiTGVmdFwiOjAuMCxcIlJpZ2h0XCI6MC4wLFwiQm90dG9tXCI6MC4wfSxcIlBhZGRpbmdcIjp7XCIkaWRcIjpcIjkyNVwiLFwiVG9wXCI6MC4wLFwiTGVmdFwiOjAuMCxcIlJpZ2h0XCI6MC4wLFwiQm90dG9tXCI6MC4wfSxcIkJhY2tncm91bmRcIjp7XCIkaWRcIjpcIjkyNlwiLFwiQ29sb3JcIjp7XCIkaWRcIjpcIjkyN1wiLFwiQVwiOjAsXCJSXCI6MjU1LFwiR1wiOjI1NSxcIkJcIjoyNTV9fSxcIklzVmlzaWJsZVwiOnRydWUsXCJXaWR0aFwiOjAuMCxcIkhlaWdodFwiOjAuMCxcIkJvcmRlclN0eWxlXCI6bnVsbH0sXCJEYXRlU3R5bGVcIjp7XCIkaWRcIjpcIjkyOFwiLFwiRm9udFNldHRpbmdzXCI6e1wiJGlkXCI6XCI5MjlcIixcIkZvbnRTaXplXCI6MTEsXCJGb250TmFtZVwiOlwiQ2FsaWJyaVwiLFwiSXNCb2xkXCI6ZmFsc2UsXCJJc0l0YWxpY1wiOmZhbHNlLFwiSXNVbmRlcmxpbmVkXCI6ZmFsc2V9LFwiQXV0b1NpemVcIjoyLFwiRm9yZWdyb3VuZFwiOntcIiRpZFwiOlwiOTMwXCIsXCJDb2xvclwiOntcIiRpZFwiOlwiOTMxXCIsXCJBXCI6MjU1LFwiUlwiOjAsXCJHXCI6MCxcIkJcIjowfX0sXCJCYWNrZ3JvdW5kRmlsbFR5cGVcIjowLFwiTWF4V2lkdGhcIjo5MC4wNjYxNjE4Nzk4OTUzNzUsXCJNYXhIZWlnaHRcIjpcIkluZmluaXR5XCIsXCJTbWFydEZvcmVncm91bmRJc0FjdGl2ZVwiOmZhbHNlLFwiSG9yaXpvbnRhbEFsaWdubWVudFwiOjAsXCJWZXJ0aWNhbEFsaWdubWVudFwiOjAsXCJTbWFydEZvcmVncm91bmRcIjpudWxsLFwiTWFyZ2luXCI6e1wiJGlkXCI6XCI5MzJcIixcIlRvcFwiOjAuMCxcIkxlZnRcIjowLjAsXCJSaWdodFwiOjAuMCxcIkJvdHRvbVwiOjAuMH0sXCJQYWRkaW5nXCI6e1wiJGlkXCI6XCI5MzNcIixcIlRvcFwiOjAuMCxcIkxlZnRcIjowLjAsXCJSaWdodFwiOjAuMCxcIkJvdHRvbVwiOjAuMH0sXCJCYWNrZ3JvdW5kXCI6e1wiJGlkXCI6XCI5MzRcIixcIkNvbG9yXCI6e1wiJGlkXCI6XCI5MzVcIixcIkFcIjowLFwiUlwiOjI1NSxcIkdcIjoyNTUsXCJCXCI6MjU1fX0sXCJJc1Zpc2libGVcIjp0cnVlLFwiV2lkdGhcIjowLjAsXCJIZWlnaHRcIjowLjAsXCJCb3JkZXJTdHlsZVwiOm51bGx9LFwiVGl0bGVQb3NpdGlvblwiOjAsXCJEYXRlUG9zaXRpb25cIjpcIlJpZ2h0XCIsXCJTaGFwZVR5cGVcIjoxLFwiU2hhcGVTaXplXCI6MCxcIlNoYXBlU3R5bGVcIjp7XCIkaWRcIjpcIjkzNlwiLFwiTWFyZ2luXCI6e1wiJGlkXCI6XCI5MzdcIixcIlRvcFwiOjAuMCxcIkxlZnRcIjowLjAsXCJSaWdodFwiOjAuMCxcIkJvdHRvbVwiOjAuMH0sXCJQYWRkaW5nXCI6e1wiJGlkXCI6XCI5MzhcIixcIlRvcFwiOjAuMCxcIkxlZnRcIjowLjAsXCJSaWdodFwiOjAuMCxcIkJvdHRvbVwiOjAuMH0sXCJCYWNrZ3JvdW5kXCI6e1wiJGlkXCI6XCI5MzlcIixcIkNvbG9yXCI6e1wiJGlkXCI6XCI5NDBcIixcIkFcIjoyNTUsXCJSXCI6MCxcIkdcIjowLFwiQlwiOjB9fSxcIklzVmlzaWJsZVwiOnRydWUsXCJXaWR0aFwiOjEyLjAsXCJIZWlnaHRcIjoxNC4wLFwiQm9yZGVyU3R5bGVcIjp7XCIkaWRcIjpcIjk0MVwiLFwiTGluZUNvbG9yXCI6e1wiJGlkXCI6XCI5NDJcIixcIiR0eXBlXCI6XCJOTFJFLkNvbW1vbi5Eb20uU29saWRDb2xvckJydXNoLCBOTFJFLkNvbW1vblwiLFwiQ29sb3JcIjp7XCIkaWRcIjpcIjk0M1wiLFwiQVwiOjI1NSxcIlJcIjoyNTUsXCJHXCI6MCxcIkJcIjowfX0sXCJMaW5lV2VpZ2h0XCI6MC4wLFwiTGluZVR5cGVcIjowfX0sXCJEYXRlRm9ybWF0XCI6e1wiJGlkXCI6XCI5ND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5NDVcIixcIkRhdGVQYXJ0SXNWaXNpYmxlXCI6dHJ1ZSxcIlRpbWVQYXJ0SXNWaXNpYmxlXCI6ZmFsc2V9fSxcIklzVmlzaWJsZVwiOnRydWUsXCJHcm91cElkXCI6bnVsbCxcIlNwYWNpbmdcIjo1fSx7XCIkaWRcIjpcIjk0NlwiLFwiVGl0bGVTdHlsZVwiOntcIiRpZFwiOlwiOTQ3XCIsXCJGb250U2V0dGluZ3NcIjp7XCIkaWRcIjpcIjk0OFwiLFwiRm9udFNpemVcIjoxMSxcIkZvbnROYW1lXCI6XCJDYWxpYnJpXCIsXCJJc0JvbGRcIjpmYWxzZSxcIklzSXRhbGljXCI6ZmFsc2UsXCJJc1VuZGVybGluZWRcIjpmYWxzZX0sXCJBdXRvU2l6ZVwiOjIsXCJGb3JlZ3JvdW5kXCI6e1wiJGlkXCI6XCI5NDlcIixcIkNvbG9yXCI6e1wiJGlkXCI6XCI5NTBcIixcIkFcIjoyNTUsXCJSXCI6MCxcIkdcIjowLFwiQlwiOjB9fSxcIkJhY2tncm91bmRGaWxsVHlwZVwiOjAsXCJNYXhXaWR0aFwiOjE2OC4zOTkxMDM1NjgzMjAzNixcIk1heEhlaWdodFwiOlwiSW5maW5pdHlcIixcIlNtYXJ0Rm9yZWdyb3VuZElzQWN0aXZlXCI6ZmFsc2UsXCJIb3Jpem9udGFsQWxpZ25tZW50XCI6MixcIlZlcnRpY2FsQWxpZ25tZW50XCI6MCxcIlNtYXJ0Rm9yZWdyb3VuZFwiOm51bGwsXCJNYXJnaW5cIjp7XCIkaWRcIjpcIjk1MVwiLFwiVG9wXCI6MC4wLFwiTGVmdFwiOjAuMCxcIlJpZ2h0XCI6MC4wLFwiQm90dG9tXCI6MC4wfSxcIlBhZGRpbmdcIjp7XCIkaWRcIjpcIjk1MlwiLFwiVG9wXCI6MC4wLFwiTGVmdFwiOjAuMCxcIlJpZ2h0XCI6MC4wLFwiQm90dG9tXCI6MC4wfSxcIkJhY2tncm91bmRcIjp7XCIkaWRcIjpcIjk1M1wiLFwiQ29sb3JcIjp7XCIkaWRcIjpcIjk1NFwiLFwiQVwiOjAsXCJSXCI6MjU1LFwiR1wiOjI1NSxcIkJcIjoyNTV9fSxcIklzVmlzaWJsZVwiOnRydWUsXCJXaWR0aFwiOjAuMCxcIkhlaWdodFwiOjAuMCxcIkJvcmRlclN0eWxlXCI6bnVsbH0sXCJEYXRlU3R5bGVcIjp7XCIkaWRcIjpcIjk1NVwiLFwiRm9udFNldHRpbmdzXCI6e1wiJGlkXCI6XCI5NTZcIixcIkZvbnRTaXplXCI6MTEsXCJGb250TmFtZVwiOlwiQ2FsaWJyaVwiLFwiSXNCb2xkXCI6ZmFsc2UsXCJJc0l0YWxpY1wiOmZhbHNlLFwiSXNVbmRlcmxpbmVkXCI6ZmFsc2V9LFwiQXV0b1NpemVcIjowLFwiRm9yZWdyb3VuZFwiOntcIiRpZFwiOlwiOTU3XCIsXCJDb2xvclwiOntcIiRpZFwiOlwiO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1OVwiLFwiVG9wXCI6MC4wLFwiTGVmdFwiOjAuMCxcIlJpZ2h0XCI6MC4wLFwiQm90dG9tXCI6MC4wfSxcIlBhZGRpbmdcIjp7XCIkaWRcIjpcIjk2MFwiLFwiVG9wXCI6MC4wLFwiTGVmdFwiOjAuMCxcIlJpZ2h0XCI6MC4wLFwiQm90dG9tXCI6MC4wfSxcIkJhY2tncm91bmRcIjp7XCIkaWRcIjpcIjk2MVwiLFwiQ29sb3JcIjp7XCIkaWRcIjpcIjk2MlwiLFwiQVwiOjAsXCJSXCI6MjU1LFwiR1wiOjI1NSxcIkJcIjoyNTV9fSxcIklzVmlzaWJsZVwiOnRydWUsXCJXaWR0aFwiOjAuMCxcIkhlaWdodFwiOjAuMCxcIkJvcmRlclN0eWxlXCI6bnVsbH0sXCJUaXRsZVBvc2l0aW9uXCI6MCxcIkRhdGVQb3NpdGlvblwiOlwiUmlnaHRcIixcIlNoYXBlVHlwZVwiOjEsXCJTaGFwZVNpemVcIjowLFwiU2hhcGVTdHlsZVwiOntcIiRpZFwiOlwiOTYzXCIsXCJNYXJnaW5cIjp7XCIkaWRcIjpcIjk2NFwiLFwiVG9wXCI6MC4wLFwiTGVmdFwiOjAuMCxcIlJpZ2h0XCI6MC4wLFwiQm90dG9tXCI6MC4wfSxcIlBhZGRpbmdcIjp7XCIkaWRcIjpcIjk2NVwiLFwiVG9wXCI6MC4wLFwiTGVmdFwiOjAuMCxcIlJpZ2h0XCI6MC4wLFwiQm90dG9tXCI6MC4wfSxcIkJhY2tncm91bmRcIjp7XCIkaWRcIjpcIjk2NlwiLFwiQ29sb3JcIjp7XCIkaWRcIjpcIjk2N1wiLFwiQVwiOjI1NSxcIlJcIjowLFwiR1wiOjAsXCJCXCI6MH19LFwiSXNWaXNpYmxlXCI6dHJ1ZSxcIldpZHRoXCI6MTIuMCxcIkhlaWdodFwiOjE0LjAsXCJCb3JkZXJTdHlsZVwiOntcIiRpZFwiOlwiOTY4XCIsXCJMaW5lQ29sb3JcIjp7XCIkaWRcIjpcIjk2OVwiLFwiJHR5cGVcIjpcIk5MUkUuQ29tbW9uLkRvbS5Tb2xpZENvbG9yQnJ1c2gsIE5MUkUuQ29tbW9uXCIsXCJDb2xvclwiOntcIiRpZFwiOlwiOTcwXCIsXCJBXCI6MjU1LFwiUlwiOjI1NSxcIkdcIjowLFwiQlwiOjB9fSxcIkxpbmVXZWlnaHRcIjowLjAsXCJMaW5lVHlwZVwiOjB9fSxcIkRhdGVGb3JtYXRcIjp7XCIkaWRcIjpcIjk3M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k3MlwiLFwiRGF0ZVBhcnRJc1Zpc2libGVcIjp0cnVlLFwiVGltZVBhcnRJc1Zpc2libGVcIjpmYWxzZX19LFwiSXNWaXNpYmxlXCI6dHJ1ZSxcIkdyb3VwSWRcIjpudWxsLFwiU3BhY2luZ1wiOjV9XSxcIkN1c3RvbVN3aW1sYW5lVGFza1N0eWxlTGlzdFwiOlt7XCIkaWRcIjpcIjk3M1wiLFwiVGFza1N0eWxlXCI6e1wiJGlkXCI6XCI5NzRcIixcIlNoYXBlXCI6MSxcIlNoYXBlVGhpY2tuZXNzXCI6MCxcIkR1cmF0aW9uRm9ybWF0XCI6MTMsXCJQZXJjZW50YWdlQ29tcGxldGVTdHlsZVwiOntcIiRpZFwiOlwiOTc1XCIsXCJGb250U2V0dGluZ3NcIjp7XCIkaWRcIjpcIjk3NlwiLFwiRm9udFNpemVcIjoxMCxcIkZvbnROYW1lXCI6XCJDYWxpYnJpXCIsXCJJc0JvbGRcIjpmYWxzZSxcIklzSXRhbGljXCI6ZmFsc2UsXCJJc1VuZGVybGluZWRcIjpmYWxzZX0sXCJBdXRvU2l6ZVwiOjAsXCJGb3JlZ3JvdW5kXCI6e1wiJGlkXCI6XCI5NzdcIixcIkNvbG9yXCI6e1wiJGlkXCI6XCI5Nzh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5NzlcIixcIlRvcFwiOjAuMCxcIkxlZnRcIjowLjAsXCJSaWdodFwiOjAuMCxcIkJvdHRvbVwiOjAuMH0sXCJQYWRkaW5nXCI6e1wiJGlkXCI6XCI5ODBcIixcIlRvcFwiOjAuMCxcIkxlZnRcIjowLjAsXCJSaWdodFwiOjAuMCxcIkJvdHRvbVwiOjAuMH0sXCJCYWNrZ3JvdW5kXCI6e1wiJGlkXCI6XCI5ODFcIixcIkNvbG9yXCI6e1wiJGlkXCI6XCI5ODJcIixcIkFcIjo4OSxcIlJcIjowLFwiR1wiOjAsXCJCXCI6MH19LFwiSXNWaXNpYmxlXCI6dHJ1ZSxcIldpZHRoXCI6MC4wLFwiSGVpZ2h0XCI6MC4wLFwiQm9yZGVyU3R5bGVcIjp7XCIkaWRcIjpcIjk4M1wiLFwiTGluZUNvbG9yXCI6bnVsbCxcIkxpbmVXZWlnaHRcIjowLjAsXCJMaW5lVHlwZVwiOjB9fSxcIkR1cmF0aW9uU3R5bGVcIjp7XCIkaWRcIjpcIjk4NFwiLFwiRm9udFNldHRpbmdzXCI6e1wiJGlkXCI6XCI5ODVcIixcIkZvbnRTaXplXCI6MTEsXCJGb250TmFtZVwiOlwiQ2FsaWJyaVwiLFwiSXNCb2xkXCI6ZmFsc2UsXCJJc0l0YWxpY1wiOmZhbHNlLFwiSXNVbmRlcmxpbmVkXCI6ZmFsc2V9LFwiQXV0b1NpemVcIjowLFwiRm9yZWdyb3VuZFwiOntcIiRpZFwiOlwiOTg2XCIsXCJDb2xvclwiOntcIiRpZFwiOlwiOTg3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4OFwiLFwiVG9wXCI6MC4wLFwiTGVmdFwiOjAuMCxcIlJpZ2h0XCI6MC4wLFwiQm90dG9tXCI6MC4wfSxcIlBhZGRpbmdcIjp7XCIkaWRcIjpcIjk4OVwiLFwiVG9wXCI6MC4wLFwiTGVmdFwiOjAuMCxcIlJpZ2h0XCI6MC4wLFwiQm90dG9tXCI6MC4wfSxcIkJhY2tncm91bmRcIjp7XCIkaWRcIjpcIjk5MFwiLFwiQ29sb3JcIjp7XCIkaWRcIjpcIjk5MVwiLFwiQVwiOjAsXCJSXCI6MCxcIkdcIjowLFwiQlwiOjB9fSxcIklzVmlzaWJsZVwiOnRydWUsXCJXaWR0aFwiOjAuMCxcIkhlaWdodFwiOjAuMCxcIkJvcmRlclN0eWxlXCI6e1wiJGlkXCI6XCI5OTJcIixcIkxpbmVDb2xvclwiOm51bGwsXCJMaW5lV2VpZ2h0XCI6MC4wLFwiTGluZVR5cGVcIjowfX0sXCJIb3Jpem9udGFsQ29ubmVjdG9yU3R5bGVcIjp7XCIkaWRcIjpcIjk5M1wiLFwiTGluZUNvbG9yXCI6e1wiJGlkXCI6XCI5OTRcIixcIiR0eXBlXCI6XCJOTFJFLkNvbW1vbi5Eb20uU29saWRDb2xvckJydXNoLCBOTFJFLkNvbW1vblwiLFwiQ29sb3JcIjp7XCIkaWRcIjpcIjk5NVwiLFwiQVwiOjI1NSxcIlJcIjoyMDQsXCJHXCI6MjA0LFwiQlwiOjIwNH19LFwiTGluZVdlaWdodFwiOjEuMCxcIkxpbmVUeXBlXCI6MH0sXCJWZXJ0aWNhbENvbm5lY3RvclN0eWxlXCI6e1wiJGlkXCI6XCI5OTZcIixcIkxpbmVDb2xvclwiOntcIiRpZFwiOlwiOTk3XCIsXCIkdHlwZVwiOlwiTkxSRS5Db21tb24uRG9tLlNvbGlkQ29sb3JCcnVzaCwgTkxSRS5Db21tb25cIixcIkNvbG9yXCI6e1wiJGlkXCI6XCI5OThcIixcIkFcIjoyNTUsXCJSXCI6MjA0LFwiR1wiOjIwNCxcIkJcIjoyMDR9fSxcIkxpbmVXZWlnaHRcIjowLjAsXCJMaW5lVHlwZVwiOjB9LFwiTWFyZ2luXCI6bnVsbCxcIlN0YXJ0RGF0ZVBvc2l0aW9uXCI6NCxcIkVuZERhdGVQb3NpdGlvblwiOjQsXCJUaXRsZVBvc2l0aW9uXCI6My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5OTlcIixcIk1hcmdpblwiOntcIiRpZFwiOlwiMTAwMFwiLFwiVG9wXCI6MC4wLFwiTGVmdFwiOjQuMCxcIlJpZ2h0XCI6NC4wLFwiQm90dG9tXCI6MC4wfSxcIlBhZGRpbmdcIjp7XCIkaWRcIjpcIjEwMDFcIixcIlRvcFwiOjAuMCxcIkxlZnRcIjowLjAsXCJSaWdodFwiOjAuMCxcIkJvdHRvbVwiOjAuMH0sXCJCYWNrZ3JvdW5kXCI6e1wiJGlkXCI6XCIxMDAyXCIsXCJDb2xvclwiOntcIiRpZFwiOlwiMTAwM1wiLFwiQVwiOjI1NSxcIlJcIjoyNTUsXCJHXCI6MjU1LFwiQlwiOjI1NX19LFwiSXNWaXNpYmxlXCI6dHJ1ZSxcIldpZHRoXCI6MC4wLFwiSGVpZ2h0XCI6MTAuMCxcIkJvcmRlclN0eWxlXCI6e1wiJGlkXCI6XCIxMDA0XCIsXCJMaW5lQ29sb3JcIjp7XCIkaWRcIjpcIjEwMDVcIixcIiR0eXBlXCI6XCJOTFJFLkNvbW1vbi5Eb20uU29saWRDb2xvckJydXNoLCBOTFJFLkNvbW1vblwiLFwiQ29sb3JcIjp7XCIkaWRcIjpcIjEwMDZcIixcIkFcIjoyNTUsXCJSXCI6MCxcIkdcIjowLFwiQlwiOjB9fSxcIkxpbmVXZWlnaHRcIjoyLjAsXCJMaW5lVHlwZVwiOjB9fSxcIlRpdGxlU3R5bGVcIjp7XCIkaWRcIjpcIjEwMDdcIixcIkZvbnRTZXR0aW5nc1wiOntcIiRpZFwiOlwiMTAwOFwiLFwiRm9udFNpemVcIjoxMSxcIkZvbnROYW1lXCI6XCJDYWxpYnJpXCIsXCJJc0JvbGRcIjpmYWxzZSxcIklzSXRhbGljXCI6ZmFsc2UsXCJJc1VuZGVybGluZWRcIjpmYWxzZX0sXCJBdXRvU2l6ZVwiOjAsXCJGb3JlZ3JvdW5kXCI6e1wiJGlkXCI6XCIxMDA5XCIsXCJDb2xvclwiOntcIiRpZFwiOlwiMTAxMF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ExXCIsXCJUb3BcIjowLjAsXCJMZWZ0XCI6MC4wLFwiUmlnaHRcIjowLjAsXCJCb3R0b21cIjowLjB9LFwiUGFkZGluZ1wiOntcIiRpZFwiOlwiMTAxMlwiLFwiVG9wXCI6MC4wLFwiTGVmdFwiOjAuMCxcIlJpZ2h0XCI6MC4wLFwiQm90dG9tXCI6MC4wfSxcIkJhY2tncm91bmRcIjp7XCIkaWRcIjpcIjEwMTNcIixcIkNvbG9yXCI6e1wiJGlkXCI6XCIxMDE0XCIsXCJBXCI6MCxcIlJcIjoyNTUsXCJHXCI6MjU1LFwiQlwiOjI1NX19LFwiSXNWaXNpYmxlXCI6dHJ1ZSxcIldpZHRoXCI6MC4wLFwiSGVpZ2h0XCI6MC4wLFwiQm9yZGVyU3R5bGVcIjp7XCIkaWRcIjpcIjEwMTVcIixcIkxpbmVDb2xvclwiOm51bGwsXCJMaW5lV2VpZ2h0XCI6MC4wLFwiTGluZVR5cGVcIjowfX0sXCJEYXRlU3R5bGVcIjp7XCIkaWRcIjpcIjEwMTZcIixcIkZvbnRTZXR0aW5nc1wiOntcIiRpZFwiOlwiMTAxN1wiLFwiRm9udFNpemVcIjoxMSxcIkZvbnROYW1lXCI6XCJDYWxpYnJpXCIsXCJJc0JvbGRcIjpmYWxzZSxcIklzSXRhbGljXCI6ZmFsc2UsXCJJc1VuZGVybGluZWRcIjpmYWxzZX0sXCJBdXRvU2l6ZVwiOjAsXCJGb3JlZ3JvdW5kXCI6e1wiJGlkXCI6XCIxMDE4XCIsXCJDb2xvclwiOntcIiRpZFwiOlwiMTAxO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IwXCIsXCJUb3BcIjowLjAsXCJMZWZ0XCI6MC4wLFwiUmlnaHRcIjowLjAsXCJCb3R0b21cIjowLjB9LFwiUGFkZGluZ1wiOntcIiRpZFwiOlwiMTAyMVwiLFwiVG9wXCI6MC4wLFwiTGVmdFwiOjAuMCxcIlJpZ2h0XCI6MC4wLFwiQm90dG9tXCI6MC4wfSxcIkJhY2tncm91bmRcIjp7XCIkaWRcIjpcIjEwMjJcIixcIkNvbG9yXCI6e1wiJGlkXCI6XCIxMDIzXCIsXCJBXCI6MCxcIlJcIjoyNTUsXCJHXCI6MjU1LFwiQlwiOjI1NX19LFwiSXNWaXNpYmxlXCI6dHJ1ZSxcIldpZHRoXCI6MC4wLFwiSGVpZ2h0XCI6MC4wLFwiQm9yZGVyU3R5bGVcIjp7XCIkaWRcIjpcIjEwMjRcIixcIkxpbmVDb2xvclwiOm51bGwsXCJMaW5lV2VpZ2h0XCI6MC4wLFwiTGluZVR5cGVcIjowfX0sXCJEYXRlRm9ybWF0XCI6e1wiJGlkXCI6XCIxMDI1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MjZcIixcIlRhc2tTdHlsZVwiOntcIiRpZFwiOlwiMTAyN1wiLFwiU2hhcGVcIjoxLFwiU2hhcGVUaGlja25lc3NcIjowLFwiRHVyYXRpb25Gb3JtYXRcIjoxMyxcIlBlcmNlbnRhZ2VDb21wbGV0ZVN0eWxlXCI6e1wiJGlkXCI6XCIxMDI4XCIsXCJGb250U2V0dGluZ3NcIjp7XCIkaWRcIjpcIjEwMjlcIixcIkZvbnRTaXplXCI6MTAsXCJGb250TmFtZVwiOlwiQ2FsaWJyaVwiLFwiSXNCb2xkXCI6ZmFsc2UsXCJJc0l0YWxpY1wiOmZhbHNlLFwiSXNVbmRlcmxpbmVkXCI6ZmFsc2V9LFwiQXV0b1NpemVcIjowLFwiRm9yZWdyb3VuZFwiOntcIiRpZFwiOlwiMTAzMFwiLFwiQ29sb3JcIjp7XCIkaWRcIjpcIjEwMzF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MyXCIsXCJUb3BcIjowLjAsXCJMZWZ0XCI6MC4wLFwiUmlnaHRcIjowLjAsXCJCb3R0b21cIjowLjB9LFwiUGFkZGluZ1wiOntcIiRpZFwiOlwiMTAzM1wiLFwiVG9wXCI6MC4wLFwiTGVmdFwiOjAuMCxcIlJpZ2h0XCI6MC4wLFwiQm90dG9tXCI6MC4wfSxcIkJhY2tncm91bmRcIjp7XCIkaWRcIjpcIjEwMzRcIixcIkNvbG9yXCI6e1wiJGlkXCI6XCIxMDM1XCIsXCJBXCI6ODksXCJSXCI6MCxcIkdcIjowLFwiQlwiOjB9fSxcIklzVmlzaWJsZVwiOnRydWUsXCJXaWR0aFwiOjAuMCxcIkhlaWdodFwiOjAuMCxcIkJvcmRlclN0eWxlXCI6e1wiJGlkXCI6XCIxMDM2XCIsXCJMaW5lQ29sb3JcIjpudWxsLFwiTGluZVdlaWdodFwiOjAuMCxcIkxpbmVUeXBlXCI6MH19LFwiRHVyYXRpb25TdHlsZVwiOntcIiRpZFwiOlwiMTAzN1wiLFwiRm9udFNldHRpbmdzXCI6e1wiJGlkXCI6XCIxMDM4XCIsXCJGb250U2l6ZVwiOjExLFwiRm9udE5hbWVcIjpcIkNhbGlicmlcIixcIklzQm9sZFwiOmZhbHNlLFwiSXNJdGFsaWNcIjpmYWxzZSxcIklzVW5kZXJsaW5lZFwiOmZhbHNlfSxcIkF1dG9TaXplXCI6MCxcIkZvcmVncm91bmRcIjp7XCIkaWRcIjpcIjEwMzlcIixcIkNvbG9yXCI6e1wiJGlkXCI6XCIxMDQw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DFcIixcIlRvcFwiOjAuMCxcIkxlZnRcIjowLjAsXCJSaWdodFwiOjAuMCxcIkJvdHRvbVwiOjAuMH0sXCJQYWRkaW5nXCI6e1wiJGlkXCI6XCIxMDQyXCIsXCJUb3BcIjowLjAsXCJMZWZ0XCI6MC4wLFwiUmlnaHRcIjowLjAsXCJCb3R0b21cIjowLjB9LFwiQmFja2dyb3VuZFwiOntcIiRpZFwiOlwiMTA0M1wiLFwiQ29sb3JcIjp7XCIkaWRcIjpcIjEwNDRcIixcIkFcIjowLFwiUlwiOjAsXCJHXCI6MCxcIkJcIjowfX0sXCJJc1Zpc2libGVcIjp0cnVlLFwiV2lkdGhcIjowLjAsXCJIZWlnaHRcIjowLjAsXCJCb3JkZXJTdHlsZVwiOntcIiRpZFwiOlwiMTA0NVwiLFwiTGluZUNvbG9yXCI6bnVsbCxcIkxpbmVXZWlnaHRcIjowLjAsXCJMaW5lVHlwZVwiOjB9fSxcIkhvcml6b250YWxDb25uZWN0b3JTdHlsZVwiOntcIiRpZFwiOlwiMTA0NlwiLFwiTGluZUNvbG9yXCI6e1wiJGlkXCI6XCIxMDQ3XCIsXCIkdHlwZVwiOlwiTkxSRS5Db21tb24uRG9tLlNvbGlkQ29sb3JCcnVzaCwgTkxSRS5Db21tb25cIixcIkNvbG9yXCI6e1wiJGlkXCI6XCIxMDQ4XCIsXCJBXCI6MjU1LFwiUlwiOjIwNCxcIkdcIjoyMDQsXCJCXCI6MjA0fX0sXCJMaW5lV2VpZ2h0XCI6MS4wLFwiTGluZVR5cGVcIjowfSxcIlZlcnRpY2FsQ29ubmVjdG9yU3R5bGVcIjp7XCIkaWRcIjpcIjEwNDlcIixcIkxpbmVDb2xvclwiOntcIiRpZFwiOlwiMTA1MFwiLFwiJHR5cGVcIjpcIk5MUkUuQ29tbW9uLkRvbS5Tb2xpZENvbG9yQnJ1c2gsIE5MUkUuQ29tbW9uXCIsXCJDb2xvclwiOntcIiRpZFwiOlwiMTA1MV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NTJcIixcIk1hcmdpblwiOntcIiRpZFwiOlwiMTA1M1wiLFwiVG9wXCI6MC4wLFwiTGVmdFwiOjQuMCxcIlJpZ2h0XCI6NC4wLFwiQm90dG9tXCI6MC4wfSxcIlBhZGRpbmdcIjp7XCIkaWRcIjpcIjEwNTRcIixcIlRvcFwiOjAuMCxcIkxlZnRcIjowLjAsXCJSaWdodFwiOjAuMCxcIkJvdHRvbVwiOjAuMH0sXCJCYWNrZ3JvdW5kXCI6e1wiJGlkXCI6XCIxMDU1XCIsXCJDb2xvclwiOntcIiRpZFwiOlwiMTA1NlwiLFwiQVwiOjI1NSxcIlJcIjoyNTUsXCJHXCI6MjU1LFwiQlwiOjI1NX19LFwiSXNWaXNpYmxlXCI6dHJ1ZSxcIldpZHRoXCI6MC4wLFwiSGVpZ2h0XCI6MTAuMCxcIkJvcmRlclN0eWxlXCI6e1wiJGlkXCI6XCIxMDU3XCIsXCJMaW5lQ29sb3JcIjp7XCIkaWRcIjpcIjEwNThcIixcIiR0eXBlXCI6XCJOTFJFLkNvbW1vbi5Eb20uU29saWRDb2xvckJydXNoLCBOTFJFLkNvbW1vblwiLFwiQ29sb3JcIjp7XCIkaWRcIjpcIjEwNTlcIixcIkFcIjoyNTUsXCJSXCI6MCxcIkdcIjowLFwiQlwiOjB9fSxcIkxpbmVXZWlnaHRcIjoyLjAsXCJMaW5lVHlwZVwiOjB9fSxcIlRpdGxlU3R5bGVcIjp7XCIkaWRcIjpcIjEwNjBcIixcIkZvbnRTZXR0aW5nc1wiOntcIiRpZFwiOlwiMTA2MVwiLFwiRm9udFNpemVcIjoxMSxcIkZvbnROYW1lXCI6XCJDYWxpYnJpXCIsXCJJc0JvbGRcIjpmYWxzZSxcIklzSXRhbGljXCI6ZmFsc2UsXCJJc1VuZGVybGluZWRcIjpmYWxzZX0sXCJBdXRvU2l6ZVwiOjAsXCJGb3JlZ3JvdW5kXCI6e1wiJGlkXCI6XCIxMDYyXCIsXCJDb2xvclwiOntcIiRpZFwiOlwiMTA2M1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Y0XCIsXCJUb3BcIjowLjAsXCJMZWZ0XCI6MC4wLFwiUmlnaHRcIjowLjAsXCJCb3R0b21cIjowLjB9LFwiUGFkZGluZ1wiOntcIiRpZFwiOlwiMTA2NVwiLFwiVG9wXCI6MC4wLFwiTGVmdFwiOjAuMCxcIlJpZ2h0XCI6MC4wLFwiQm90dG9tXCI6MC4wfSxcIkJhY2tncm91bmRcIjp7XCIkaWRcIjpcIjEwNjZcIixcIkNvbG9yXCI6e1wiJGlkXCI6XCIxMDY3XCIsXCJBXCI6MCxcIlJcIjoyNTUsXCJHXCI6MjU1LFwiQlwiOjI1NX19LFwiSXNWaXNpYmxlXCI6dHJ1ZSxcIldpZHRoXCI6MC4wLFwiSGVpZ2h0XCI6MC4wLFwiQm9yZGVyU3R5bGVcIjp7XCIkaWRcIjpcIjEwNjhcIixcIkxpbmVDb2xvclwiOm51bGwsXCJMaW5lV2VpZ2h0XCI6MC4wLFwiTGluZVR5cGVcIjowfX0sXCJEYXRlU3R5bGVcIjp7XCIkaWRcIjpcIjEwNjlcIixcIkZvbnRTZXR0aW5nc1wiOntcIiRpZFwiOlwiMTA3MFwiLFwiRm9udFNpemVcIjoxMSxcIkZvbnROYW1lXCI6XCJDYWxpYnJpXCIsXCJJc0JvbGRcIjpmYWxzZSxcIklzSXRhbGljXCI6ZmFsc2UsXCJJc1VuZGVybGluZWRcIjpmYWxzZX0sXCJBdXRvU2l6ZVwiOjAsXCJGb3JlZ3JvdW5kXCI6e1wiJGlkXCI6XCIxMDcxXCIsXCJDb2xvclwiOntcIiRpZFwiOlwiMTA3M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czXCIsXCJUb3BcIjowLjAsXCJMZWZ0XCI6MC4wLFwiUmlnaHRcIjowLjAsXCJCb3R0b21cIjowLjB9LFwiUGFkZGluZ1wiOntcIiRpZFwiOlwiMTA3NFwiLFwiVG9wXCI6MC4wLFwiTGVmdFwiOjAuMCxcIlJpZ2h0XCI6MC4wLFwiQm90dG9tXCI6MC4wfSxcIkJhY2tncm91bmRcIjp7XCIkaWRcIjpcIjEwNzVcIixcIkNvbG9yXCI6e1wiJGlkXCI6XCIxMDc2XCIsXCJBXCI6MCxcIlJcIjoyNTUsXCJHXCI6MjU1LFwiQlwiOjI1NX19LFwiSXNWaXNpYmxlXCI6dHJ1ZSxcIldpZHRoXCI6MC4wLFwiSGVpZ2h0XCI6MC4wLFwiQm9yZGVyU3R5bGVcIjp7XCIkaWRcIjpcIjEwNzdcIixcIkxpbmVDb2xvclwiOm51bGwsXCJMaW5lV2VpZ2h0XCI6MC4wLFwiTGluZVR5cGVcIjowfX0sXCJEYXRlRm9ybWF0XCI6e1wiJGlkXCI6XCIxMDc4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NzlcIixcIlRhc2tTdHlsZVwiOntcIiRpZFwiOlwiMTA4MFwiLFwiU2hhcGVcIjoxLFwiU2hhcGVUaGlja25lc3NcIjowLFwiRHVyYXRpb25Gb3JtYXRcIjoxMyxcIlBlcmNlbnRhZ2VDb21wbGV0ZVN0eWxlXCI6e1wiJGlkXCI6XCIxMDgxXCIsXCJGb250U2V0dGluZ3NcIjp7XCIkaWRcIjpcIjEwODJcIixcIkZvbnRTaXplXCI6MTAsXCJGb250TmFtZVwiOlwiQ2FsaWJyaVwiLFwiSXNCb2xkXCI6ZmFsc2UsXCJJc0l0YWxpY1wiOmZhbHNlLFwiSXNVbmRlcmxpbmVkXCI6ZmFsc2V9LFwiQXV0b1NpemVcIjowLFwiRm9yZWdyb3VuZFwiOntcIiRpZFwiOlwiMTA4M1wiLFwiQ29sb3JcIjp7XCIkaWRcIjpcIjEwODR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g1XCIsXCJUb3BcIjowLjAsXCJMZWZ0XCI6MC4wLFwiUmlnaHRcIjowLjAsXCJCb3R0b21cIjowLjB9LFwiUGFkZGluZ1wiOntcIiRpZFwiOlwiMTA4NlwiLFwiVG9wXCI6MC4wLFwiTGVmdFwiOjAuMCxcIlJpZ2h0XCI6MC4wLFwiQm90dG9tXCI6MC4wfSxcIkJhY2tncm91bmRcIjp7XCIkaWRcIjpcIjEwODdcIixcIkNvbG9yXCI6e1wiJGlkXCI6XCIxMDg4XCIsXCJBXCI6ODksXCJSXCI6MCxcIkdcIjowLFwiQlwiOjB9fSxcIklzVmlzaWJsZVwiOnRydWUsXCJXaWR0aFwiOjAuMCxcIkhlaWdodFwiOjAuMCxcIkJvcmRlclN0eWxlXCI6e1wiJGlkXCI6XCIxMDg5XCIsXCJMaW5lQ29sb3JcIjpudWxsLFwiTGluZVdlaWdodFwiOjAuMCxcIkxpbmVUeXBlXCI6MH19LFwiRHVyYXRpb25TdHlsZVwiOntcIiRpZFwiOlwiMTA5MFwiLFwiRm9udFNldHRpbmdzXCI6e1wiJGlkXCI6XCIxMDkxXCIsXCJGb250U2l6ZVwiOjExLFwiRm9udE5hbWVcIjpcIkNhbGlicmlcIixcIklzQm9sZFwiOmZhbHNlLFwiSXNJdGFsaWNcIjpmYWxzZSxcIklzVW5kZXJsaW5lZFwiOmZhbHNlfSxcIkF1dG9TaXplXCI6MCxcIkZvcmVncm91bmRcIjp7XCIkaWRcIjpcIjEwOTJcIixcIkNvbG9yXCI6e1wiJGlkXCI6XCIxMDkz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OTRcIixcIlRvcFwiOjAuMCxcIkxlZnRcIjowLjAsXCJSaWdodFwiOjAuMCxcIkJvdHRvbVwiOjAuMH0sXCJQYWRkaW5nXCI6e1wiJGlkXCI6XCIxMDk1XCIsXCJUb3BcIjowLjAsXCJMZWZ0XCI6MC4wLFwiUmlnaHRcIjowLjAsXCJCb3R0b21cIjowLjB9LFwiQmFja2dyb3VuZFwiOntcIiRpZFwiOlwiMTA5NlwiLFwiQ29sb3JcIjp7XCIkaWRcIjpcIjEwOTdcIixcIkFcIjowLFwiUlwiOjAsXCJHXCI6MCxcIkJcIjowfX0sXCJJc1Zpc2libGVcIjp0cnVlLFwiV2lkdGhcIjowLjAsXCJIZWlnaHRcIjowLjAsXCJCb3JkZXJTdHlsZVwiOntcIiRpZFwiOlwiMTA5OFwiLFwiTGluZUNvbG9yXCI6bnVsbCxcIkxpbmVXZWlnaHRcIjowLjAsXCJMaW5lVHlwZVwiOjB9fSxcIkhvcml6b250YWxDb25uZWN0b3JTdHlsZVwiOntcIiRpZFwiOlwiMTA5OVwiLFwiTGluZUNvbG9yXCI6e1wiJGlkXCI6XCIxMTAwXCIsXCIkdHlwZVwiOlwiTkxSRS5Db21tb24uRG9tLlNvbGlkQ29sb3JCcnVzaCwgTkxSRS5Db21tb25cIixcIkNvbG9yXCI6e1wiJGlkXCI6XCIxMTAxXCIsXCJBXCI6MjU1LFwiUlwiOjIwNCxcIkdcIjoyMDQsXCJCXCI6MjA0fX0sXCJMaW5lV2VpZ2h0XCI6MS4wLFwiTGluZVR5cGVcIjowfSxcIlZlcnRpY2FsQ29ubmVjdG9yU3R5bGVcIjp7XCIkaWRcIjpcIjExMDJcIixcIkxpbmVDb2xvclwiOntcIiRpZFwiOlwiMTEwM1wiLFwiJHR5cGVcIjpcIk5MUkUuQ29tbW9uLkRvbS5Tb2xpZENvbG9yQnJ1c2gsIE5MUkUuQ29tbW9uXCIsXCJDb2xvclwiOntcIiRpZFwiOlwiMTEwNF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xMDVcIixcIk1hcmdpblwiOntcIiRpZFwiOlwiMTEwNlwiLFwiVG9wXCI6MC4wLFwiTGVmdFwiOjQuMCxcIlJpZ2h0XCI6NC4wLFwiQm90dG9tXCI6MC4wfSxcIlBhZGRpbmdcIjp7XCIkaWRcIjpcIjExMDdcIixcIlRvcFwiOjAuMCxcIkxlZnRcIjowLjAsXCJSaWdodFwiOjAuMCxcIkJvdHRvbVwiOjAuMH0sXCJCYWNrZ3JvdW5kXCI6e1wiJGlkXCI6XCIxMTA4XCIsXCJDb2xvclwiOntcIiRpZFwiOlwiMTEwOVwiLFwiQVwiOjI1NSxcIlJcIjoyNTUsXCJHXCI6MjU1LFwiQlwiOjI1NX19LFwiSXNWaXNpYmxlXCI6dHJ1ZSxcIldpZHRoXCI6MC4wLFwiSGVpZ2h0XCI6MTAuMCxcIkJvcmRlclN0eWxlXCI6e1wiJGlkXCI6XCIxMTEwXCIsXCJMaW5lQ29sb3JcIjp7XCIkaWRcIjpcIjExMTFcIixcIiR0eXBlXCI6XCJOTFJFLkNvbW1vbi5Eb20uU29saWRDb2xvckJydXNoLCBOTFJFLkNvbW1vblwiLFwiQ29sb3JcIjp7XCIkaWRcIjpcIjExMTJcIixcIkFcIjoyNTUsXCJSXCI6MCxcIkdcIjowLFwiQlwiOjB9fSxcIkxpbmVXZWlnaHRcIjoyLjAsXCJMaW5lVHlwZVwiOjB9fSxcIlRpdGxlU3R5bGVcIjp7XCIkaWRcIjpcIjExMTNcIixcIkZvbnRTZXR0aW5nc1wiOntcIiRpZFwiOlwiMTExNFwiLFwiRm9udFNpemVcIjoxMSxcIkZvbnROYW1lXCI6XCJDYWxpYnJpXCIsXCJJc0JvbGRcIjpmYWxzZSxcIklzSXRhbGljXCI6ZmFsc2UsXCJJc1VuZGVybGluZWRcIjpmYWxzZX0sXCJBdXRvU2l6ZVwiOjAsXCJGb3JlZ3JvdW5kXCI6e1wiJGlkXCI6XCIxMTE1XCIsXCJDb2xvclwiOntcIiRpZFwiOlwiMTExNl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TE3XCIsXCJUb3BcIjowLjAsXCJMZWZ0XCI6MC4wLFwiUmlnaHRcIjowLjAsXCJCb3R0b21cIjowLjB9LFwiUGFkZGluZ1wiOntcIiRpZFwiOlwiMTExOFwiLFwiVG9wXCI6MC4wLFwiTGVmdFwiOjAuMCxcIlJpZ2h0XCI6MC4wLFwiQm90dG9tXCI6MC4wfSxcIkJhY2tncm91bmRcIjp7XCIkaWRcIjpcIjExMTlcIixcIkNvbG9yXCI6e1wiJGlkXCI6XCIxMTIwXCIsXCJBXCI6MCxcIlJcIjoyNTUsXCJHXCI6MjU1LFwiQlwiOjI1NX19LFwiSXNWaXNpYmxlXCI6dHJ1ZSxcIldpZHRoXCI6MC4wLFwiSGVpZ2h0XCI6MC4wLFwiQm9yZGVyU3R5bGVcIjp7XCIkaWRcIjpcIjExMjFcIixcIkxpbmVDb2xvclwiOm51bGwsXCJMaW5lV2VpZ2h0XCI6MC4wLFwiTGluZVR5cGVcIjowfX0sXCJEYXRlU3R5bGVcIjp7XCIkaWRcIjpcIjExMjJcIixcIkZvbnRTZXR0aW5nc1wiOntcIiRpZFwiOlwiMTEyM1wiLFwiRm9udFNpemVcIjoxMSxcIkZvbnROYW1lXCI6XCJDYWxpYnJpXCIsXCJJc0JvbGRcIjpmYWxzZSxcIklzSXRhbGljXCI6ZmFsc2UsXCJJc1VuZGVybGluZWRcIjpmYWxzZX0sXCJBdXRvU2l6ZVwiOjAsXCJGb3JlZ3JvdW5kXCI6e1wiJGlkXCI6XCIxMTI0XCIsXCJDb2xvclwiOntcIiRpZFwiOlwiMTEy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I2XCIsXCJUb3BcIjowLjAsXCJMZWZ0XCI6MC4wLFwiUmlnaHRcIjowLjAsXCJCb3R0b21cIjowLjB9LFwiUGFkZGluZ1wiOntcIiRpZFwiOlwiMTEyN1wiLFwiVG9wXCI6MC4wLFwiTGVmdFwiOjAuMCxcIlJpZ2h0XCI6MC4wLFwiQm90dG9tXCI6MC4wfSxcIkJhY2tncm91bmRcIjp7XCIkaWRcIjpcIjExMjhcIixcIkNvbG9yXCI6e1wiJGlkXCI6XCIxMTI5XCIsXCJBXCI6MCxcIlJcIjoyNTUsXCJHXCI6MjU1LFwiQlwiOjI1NX19LFwiSXNWaXNpYmxlXCI6dHJ1ZSxcIldpZHRoXCI6MC4wLFwiSGVpZ2h0XCI6MC4wLFwiQm9yZGVyU3R5bGVcIjp7XCIkaWRcIjpcIjExMzBcIixcIkxpbmVDb2xvclwiOm51bGwsXCJMaW5lV2VpZ2h0XCI6MC4wLFwiTGluZVR5cGVcIjowfX0sXCJEYXRlRm9ybWF0XCI6e1wiJGlkXCI6XCIxMTMx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xMzJcIixcIlRhc2tTdHlsZVwiOntcIiRpZFwiOlwiMTEzM1wiLFwiU2hhcGVcIjoxLFwiU2hhcGVUaGlja25lc3NcIjowLFwiRHVyYXRpb25Gb3JtYXRcIjoxMyxcIlBlcmNlbnRhZ2VDb21wbGV0ZVN0eWxlXCI6e1wiJGlkXCI6XCIxMTM0XCIsXCJGb250U2V0dGluZ3NcIjp7XCIkaWRcIjpcIjExMzVcIixcIkZvbnRTaXplXCI6MTAsXCJGb250TmFtZVwiOlwiQ2FsaWJyaVwiLFwiSXNCb2xkXCI6ZmFsc2UsXCJJc0l0YWxpY1wiOmZhbHNlLFwiSXNVbmRlcmxpbmVkXCI6ZmFsc2V9LFwiQXV0b1NpemVcIjowLFwiRm9yZWdyb3VuZFwiOntcIiRpZFwiOlwiMTEzNlwiLFwiQ29sb3JcIjp7XCIkaWRcIjpcIjExMzd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TM4XCIsXCJUb3BcIjowLjAsXCJMZWZ0XCI6MC4wLFwiUmlnaHRcIjowLjAsXCJCb3R0b21cIjowLjB9LFwiUGFkZGluZ1wiOntcIiRpZFwiOlwiMTEzOVwiLFwiVG9wXCI6MC4wLFwiTGVmdFwiOjAuMCxcIlJpZ2h0XCI6MC4wLFwiQm90dG9tXCI6MC4wfSxcIkJhY2tncm91bmRcIjp7XCIkaWRcIjpcIjExNDBcIixcIkNvbG9yXCI6e1wiJGlkXCI6XCIxMTQxXCIsXCJBXCI6ODksXCJSXCI6MCxcIkdcIjowLFwiQlwiOjB9fSxcIklzVmlzaWJsZVwiOnRydWUsXCJXaWR0aFwiOjAuMCxcIkhlaWdodFwiOjAuMCxcIkJvcmRlclN0eWxlXCI6e1wiJGlkXCI6XCIxMTQyXCIsXCJMaW5lQ29sb3JcIjpudWxsLFwiTGluZVdlaWdodFwiOjAuMCxcIkxpbmVUeXBlXCI6MH19LFwiRHVyYXRpb25TdHlsZVwiOntcIiRpZFwiOlwiMTE0M1wiLFwiRm9udFNldHRpbmdzXCI6e1wiJGlkXCI6XCIxMTQ0XCIsXCJGb250U2l6ZVwiOjExLFwiRm9udE5hbWVcIjpcIkNhbGlicmlcIixcIklzQm9sZFwiOmZhbHNlLFwiSXNJdGFsaWNcIjpmYWxzZSxcIklzVW5kZXJsaW5lZFwiOmZhbHNlfSxcIkF1dG9TaXplXCI6MCxcIkZvcmVncm91bmRcIjp7XCIkaWRcIjpcIjExNDVcIixcIkNvbG9yXCI6e1wiJGlkXCI6XCIxMTQ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DdcIixcIlRvcFwiOjAuMCxcIkxlZnRcIjowLjAsXCJSaWdodFwiOjAuMCxcIkJvdHRvbVwiOjAuMH0sXCJQYWRkaW5nXCI6e1wiJGlkXCI6XCIxMTQ4XCIsXCJUb3BcIjowLjAsXCJMZWZ0XCI6MC4wLFwiUmlnaHRcIjowLjAsXCJCb3R0b21cIjowLjB9LFwiQmFja2dyb3VuZFwiOntcIiRpZFwiOlwiMTE0OVwiLFwiQ29sb3JcIjp7XCIkaWRcIjpcIjExNTBcIixcIkFcIjowLFwiUlwiOjAsXCJHXCI6MCxcIkJcIjowfX0sXCJJc1Zpc2libGVcIjp0cnVlLFwiV2lkdGhcIjowLjAsXCJIZWlnaHRcIjowLjAsXCJCb3JkZXJTdHlsZVwiOntcIiRpZFwiOlwiMTE1MVwiLFwiTGluZUNvbG9yXCI6bnVsbCxcIkxpbmVXZWlnaHRcIjowLjAsXCJMaW5lVHlwZVwiOjB9fSxcIkhvcml6b250YWxDb25uZWN0b3JTdHlsZVwiOntcIiRpZFwiOlwiMTE1MlwiLFwiTGluZUNvbG9yXCI6e1wiJHJlZlwiOlwiOTk0XCJ9LFwiTGluZVdlaWdodFwiOjEuMCxcIkxpbmVUeXBlXCI6MH0sXCJWZXJ0aWNhbENvbm5lY3RvclN0eWxlXCI6e1wiJGlkXCI6XCIxMTUzXCIsXCJMaW5lQ29sb3JcIjp7XCIkcmVmXCI6XCI5OTd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E1NFwiLFwiTWFyZ2luXCI6e1wiJGlkXCI6XCIxMTU1XCIsXCJUb3BcIjowLjAsXCJMZWZ0XCI6NC4wLFwiUmlnaHRcIjo0LjAsXCJCb3R0b21cIjowLjB9LFwiUGFkZGluZ1wiOntcIiRpZFwiOlwiMTE1NlwiLFwiVG9wXCI6MC4wLFwiTGVmdFwiOjAuMCxcIlJpZ2h0XCI6MC4wLFwiQm90dG9tXCI6MC4wfSxcIkJhY2tncm91bmRcIjp7XCIkaWRcIjpcIjExNTdcIixcIkNvbG9yXCI6e1wiJGlkXCI6XCIxMTU4XCIsXCJBXCI6MjU1LFwiUlwiOjI1NSxcIkdcIjoyNTUsXCJCXCI6MjU1fX0sXCJJc1Zpc2libGVcIjp0cnVlLFwiV2lkdGhcIjowLjAsXCJIZWlnaHRcIjoxMC4wLFwiQm9yZGVyU3R5bGVcIjp7XCIkaWRcIjpcIjExNTlcIixcIkxpbmVDb2xvclwiOntcIiRyZWZcIjpcIjEwMDVcIn0sXCJMaW5lV2VpZ2h0XCI6Mi4wLFwiTGluZVR5cGVcIjowfX0sXCJUaXRsZVN0eWxlXCI6e1wiJGlkXCI6XCIxMTYwXCIsXCJGb250U2V0dGluZ3NcIjp7XCIkaWRcIjpcIjExNjFcIixcIkZvbnRTaXplXCI6MTEsXCJGb250TmFtZVwiOlwiQ2FsaWJyaVwiLFwiSXNCb2xkXCI6ZmFsc2UsXCJJc0l0YWxpY1wiOmZhbHNlLFwiSXNVbmRlcmxpbmVkXCI6ZmFsc2V9LFwiQXV0b1NpemVcIjowLFwiRm9yZWdyb3VuZFwiOntcIiRpZFwiOlwiMTE2MlwiLFwiQ29sb3JcIjp7XCIkaWRcIjpcIjExNjN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E2NFwiLFwiVG9wXCI6MC4wLFwiTGVmdFwiOjAuMCxcIlJpZ2h0XCI6MC4wLFwiQm90dG9tXCI6MC4wfSxcIlBhZGRpbmdcIjp7XCIkaWRcIjpcIjExNjVcIixcIlRvcFwiOjAuMCxcIkxlZnRcIjowLjAsXCJSaWdodFwiOjAuMCxcIkJvdHRvbVwiOjAuMH0sXCJCYWNrZ3JvdW5kXCI6e1wiJGlkXCI6XCIxMTY2XCIsXCJDb2xvclwiOntcIiRpZFwiOlwiMTE2N1wiLFwiQVwiOjAsXCJSXCI6MjU1LFwiR1wiOjI1NSxcIkJcIjoyNTV9fSxcIklzVmlzaWJsZVwiOnRydWUsXCJXaWR0aFwiOjAuMCxcIkhlaWdodFwiOjAuMCxcIkJvcmRlclN0eWxlXCI6e1wiJGlkXCI6XCIxMTY4XCIsXCJMaW5lQ29sb3JcIjpudWxsLFwiTGluZVdlaWdodFwiOjAuMCxcIkxpbmVUeXBlXCI6MH19LFwiRGF0ZVN0eWxlXCI6e1wiJGlkXCI6XCIxMTY5XCIsXCJGb250U2V0dGluZ3NcIjp7XCIkaWRcIjpcIjExNzBcIixcIkZvbnRTaXplXCI6MTEsXCJGb250TmFtZVwiOlwiQ2FsaWJyaVwiLFwiSXNCb2xkXCI6ZmFsc2UsXCJJc0l0YWxpY1wiOmZhbHNlLFwiSXNVbmRlcmxpbmVkXCI6ZmFsc2V9LFwiQXV0b1NpemVcIjowLFwiRm9yZWdyb3VuZFwiOntcIiRpZFwiOlwiMTE3MVwiLFwiQ29sb3JcIjp7XCIkaWRcIjpcIjExNz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E3M1wiLFwiVG9wXCI6MC4wLFwiTGVmdFwiOjAuMCxcIlJpZ2h0XCI6MC4wLFwiQm90dG9tXCI6MC4wfSxcIlBhZGRpbmdcIjp7XCIkaWRcIjpcIjExNzRcIixcIlRvcFwiOjAuMCxcIkxlZnRcIjowLjAsXCJSaWdodFwiOjAuMCxcIkJvdHRvbVwiOjAuMH0sXCJCYWNrZ3JvdW5kXCI6e1wiJGlkXCI6XCIxMTc1XCIsXCJDb2xvclwiOntcIiRpZFwiOlwiMTE3NlwiLFwiQVwiOjAsXCJSXCI6MjU1LFwiR1wiOjI1NSxcIkJcIjoyNTV9fSxcIklzVmlzaWJsZVwiOnRydWUsXCJXaWR0aFwiOjAuMCxcIkhlaWdodFwiOjAuMCxcIkJvcmRlclN0eWxlXCI6e1wiJGlkXCI6XCIxMTc3XCIsXCJMaW5lQ29sb3JcIjpudWxsLFwiTGluZVdlaWdodFwiOjAuMCxcIkxpbmVUeXBlXCI6MH19LFwiRGF0ZUZvcm1hdFwiOntcIiRpZFwiOlwiMTE3O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Tc5XCIsXCJUYXNrU3R5bGVcIjp7XCIkaWRcIjpcIjExODBcIixcIlNoYXBlXCI6MSxcIlNoYXBlVGhpY2tuZXNzXCI6MCxcIkR1cmF0aW9uRm9ybWF0XCI6MTMsXCJQZXJjZW50YWdlQ29tcGxldGVTdHlsZVwiOntcIiRpZFwiOlwiMTE4MVwiLFwiRm9udFNldHRpbmdzXCI6e1wiJGlkXCI6XCIxMTgyXCIsXCJGb250U2l6ZVwiOjEwLFwiRm9udE5hbWVcIjpcIkNhbGlicmlcIixcIklzQm9sZFwiOmZhbHNlLFwiSXNJdGFsaWNcIjpmYWxzZSxcIklzVW5kZXJsaW5lZFwiOmZhbHNlfSxcIkF1dG9TaXplXCI6MCxcIkZvcmVncm91bmRcIjp7XCIkaWRcIjpcIjExODNcIixcIkNvbG9yXCI6e1wiJGlkXCI6XCIxMTg0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E4NVwiLFwiVG9wXCI6MC4wLFwiTGVmdFwiOjAuMCxcIlJpZ2h0XCI6MC4wLFwiQm90dG9tXCI6MC4wfSxcIlBhZGRpbmdcIjp7XCIkaWRcIjpcIjExODZcIixcIlRvcFwiOjAuMCxcIkxlZnRcIjowLjAsXCJSaWdodFwiOjAuMCxcIkJvdHRvbVwiOjAuMH0sXCJCYWNrZ3JvdW5kXCI6e1wiJGlkXCI6XCIxMTg3XCIsXCJDb2xvclwiOntcIiRpZFwiOlwiMTE4OFwiLFwiQVwiOjg5LFwiUlwiOjAsXCJHXCI6MCxcIkJcIjowfX0sXCJJc1Zpc2libGVcIjp0cnVlLFwiV2lkdGhcIjowLjAsXCJIZWlnaHRcIjowLjAsXCJCb3JkZXJTdHlsZVwiOntcIiRpZFwiOlwiMTE4OVwiLFwiTGluZUNvbG9yXCI6bnVsbCxcIkxpbmVXZWlnaHRcIjowLjAsXCJMaW5lVHlwZVwiOjB9fSxcIkR1cmF0aW9uU3R5bGVcIjp7XCIkaWRcIjpcIjExOTBcIixcIkZvbnRTZXR0aW5nc1wiOntcIiRpZFwiOlwiMTE5MVwiLFwiRm9udFNpemVcIjoxMSxcIkZvbnROYW1lXCI6XCJDYWxpYnJpXCIsXCJJc0JvbGRcIjpmYWxzZSxcIklzSXRhbGljXCI6ZmFsc2UsXCJJc1VuZGVybGluZWRcIjpmYWxzZX0sXCJBdXRvU2l6ZVwiOjAsXCJGb3JlZ3JvdW5kXCI6e1wiJGlkXCI6XCIxMTkyXCIsXCJDb2xvclwiOntcIiRpZFwiOlwiMTE5M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k0XCIsXCJUb3BcIjowLjAsXCJMZWZ0XCI6MC4wLFwiUmlnaHRcIjowLjAsXCJCb3R0b21cIjowLjB9LFwiUGFkZGluZ1wiOntcIiRpZFwiOlwiMTE5NVwiLFwiVG9wXCI6MC4wLFwiTGVmdFwiOjAuMCxcIlJpZ2h0XCI6MC4wLFwiQm90dG9tXCI6MC4wfSxcIkJhY2tncm91bmRcIjp7XCIkaWRcIjpcIjExOTZcIixcIkNvbG9yXCI6e1wiJGlkXCI6XCIxMTk3XCIsXCJBXCI6MCxcIlJcIjowLFwiR1wiOjAsXCJCXCI6MH19LFwiSXNWaXNpYmxlXCI6dHJ1ZSxcIldpZHRoXCI6MC4wLFwiSGVpZ2h0XCI6MC4wLFwiQm9yZGVyU3R5bGVcIjp7XCIkaWRcIjpcIjExOThcIixcIkxpbmVDb2xvclwiOm51bGwsXCJMaW5lV2VpZ2h0XCI6MC4wLFwiTGluZVR5cGVcIjowfX0sXCJIb3Jpem9udGFsQ29ubmVjdG9yU3R5bGVcIjp7XCIkaWRcIjpcIjExOTlcIixcIkxpbmVDb2xvclwiOntcIiRyZWZcIjpcIjEwNDdcIn0sXCJMaW5lV2VpZ2h0XCI6MS4wLFwiTGluZVR5cGVcIjowfSxcIlZlcnRpY2FsQ29ubmVjdG9yU3R5bGVcIjp7XCIkaWRcIjpcIjEyMDBcIixcIkxpbmVDb2xvclwiOntcIiRyZWZcIjpcIjEwNTB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IwMVwiLFwiTWFyZ2luXCI6e1wiJGlkXCI6XCIxMjAyXCIsXCJUb3BcIjowLjAsXCJMZWZ0XCI6NC4wLFwiUmlnaHRcIjo0LjAsXCJCb3R0b21cIjowLjB9LFwiUGFkZGluZ1wiOntcIiRpZFwiOlwiMTIwM1wiLFwiVG9wXCI6MC4wLFwiTGVmdFwiOjAuMCxcIlJpZ2h0XCI6MC4wLFwiQm90dG9tXCI6MC4wfSxcIkJhY2tncm91bmRcIjp7XCIkaWRcIjpcIjEyMDRcIixcIkNvbG9yXCI6e1wiJGlkXCI6XCIxMjA1XCIsXCJBXCI6MjU1LFwiUlwiOjI1NSxcIkdcIjoyNTUsXCJCXCI6MjU1fX0sXCJJc1Zpc2libGVcIjp0cnVlLFwiV2lkdGhcIjowLjAsXCJIZWlnaHRcIjoxMC4wLFwiQm9yZGVyU3R5bGVcIjp7XCIkaWRcIjpcIjEyMDZcIixcIkxpbmVDb2xvclwiOntcIiRyZWZcIjpcIjEwNThcIn0sXCJMaW5lV2VpZ2h0XCI6Mi4wLFwiTGluZVR5cGVcIjowfX0sXCJUaXRsZVN0eWxlXCI6e1wiJGlkXCI6XCIxMjA3XCIsXCJGb250U2V0dGluZ3NcIjp7XCIkaWRcIjpcIjEyMDhcIixcIkZvbnRTaXplXCI6MTEsXCJGb250TmFtZVwiOlwiQ2FsaWJyaVwiLFwiSXNCb2xkXCI6ZmFsc2UsXCJJc0l0YWxpY1wiOmZhbHNlLFwiSXNVbmRlcmxpbmVkXCI6ZmFsc2V9LFwiQXV0b1NpemVcIjowLFwiRm9yZWdyb3VuZFwiOntcIiRpZFwiOlwiMTIwOVwiLFwiQ29sb3JcIjp7XCIkaWRcIjpcIjEyMTB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IxMVwiLFwiVG9wXCI6MC4wLFwiTGVmdFwiOjAuMCxcIlJpZ2h0XCI6MC4wLFwiQm90dG9tXCI6MC4wfSxcIlBhZGRpbmdcIjp7XCIkaWRcIjpcIjEyMTJcIixcIlRvcFwiOjAuMCxcIkxlZnRcIjowLjAsXCJSaWdodFwiOjAuMCxcIkJvdHRvbVwiOjAuMH0sXCJCYWNrZ3JvdW5kXCI6e1wiJGlkXCI6XCIxMjEzXCIsXCJDb2xvclwiOntcIiRpZFwiOlwiMTIxNFwiLFwiQVwiOjAsXCJSXCI6MjU1LFwiR1wiOjI1NSxcIkJcIjoyNTV9fSxcIklzVmlzaWJsZVwiOnRydWUsXCJXaWR0aFwiOjAuMCxcIkhlaWdodFwiOjAuMCxcIkJvcmRlclN0eWxlXCI6e1wiJGlkXCI6XCIxMjE1XCIsXCJMaW5lQ29sb3JcIjpudWxsLFwiTGluZVdlaWdodFwiOjAuMCxcIkxpbmVUeXBlXCI6MH19LFwiRGF0ZVN0eWxlXCI6e1wiJGlkXCI6XCIxMjE2XCIsXCJGb250U2V0dGluZ3NcIjp7XCIkaWRcIjpcIjEyMTdcIixcIkZvbnRTaXplXCI6MTEsXCJGb250TmFtZVwiOlwiQ2FsaWJyaVwiLFwiSXNCb2xkXCI6ZmFsc2UsXCJJc0l0YWxpY1wiOmZhbHNlLFwiSXNVbmRlcmxpbmVkXCI6ZmFsc2V9LFwiQXV0b1NpemVcIjowLFwiRm9yZWdyb3VuZFwiOntcIiRpZFwiOlwiMTIxOFwiLFwiQ29sb3JcIjp7XCIkaWRcIjpcIjEy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yMFwiLFwiVG9wXCI6MC4wLFwiTGVmdFwiOjAuMCxcIlJpZ2h0XCI6MC4wLFwiQm90dG9tXCI6MC4wfSxcIlBhZGRpbmdcIjp7XCIkaWRcIjpcIjEyMjFcIixcIlRvcFwiOjAuMCxcIkxlZnRcIjowLjAsXCJSaWdodFwiOjAuMCxcIkJvdHRvbVwiOjAuMH0sXCJCYWNrZ3JvdW5kXCI6e1wiJGlkXCI6XCIxMjIyXCIsXCJDb2xvclwiOntcIiRpZFwiOlwiMTIyM1wiLFwiQVwiOjAsXCJSXCI6MjU1LFwiR1wiOjI1NSxcIkJcIjoyNTV9fSxcIklzVmlzaWJsZVwiOnRydWUsXCJXaWR0aFwiOjAuMCxcIkhlaWdodFwiOjAuMCxcIkJvcmRlclN0eWxlXCI6e1wiJGlkXCI6XCIxMjI0XCIsXCJMaW5lQ29sb3JcIjpudWxsLFwiTGluZVdlaWdodFwiOjAuMCxcIkxpbmVUeXBlXCI6MH19LFwiRGF0ZUZvcm1hdFwiOntcIiRpZFwiOlwiMTIyN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1dLFwiSXNWaXNpYmxlXCI6dHJ1ZX1dLFwiSXNWaXNpYmxlXCI6dHJ1ZSxcIlNwYWNpbmdcIjo1fV0sXCJHcmlkbGluZVBhbmVsU3R5bGVcIjp7XCIkaWRcIjpcIjEyMjZcIixcIkdyaWRsaW5lU3R5bGVcIjp7XCIkaWRcIjpcIjEyMjdcIixcIkxpbmVDb2xvclwiOntcIiRpZFwiOlwiMTIyOFwiLFwiJHR5cGVcIjpcIk5MUkUuQ29tbW9uLkRvbS5Tb2xpZENvbG9yQnJ1c2gsIE5MUkUuQ29tbW9uXCIsXCJDb2xvclwiOntcIiRpZFwiOlwiMTIyOVwiLFwiQVwiOjM4LFwiUlwiOjAsXCJHXCI6MCxcIkJcIjowfX0sXCJMaW5lV2VpZ2h0XCI6MS4wLFwiTGluZVR5cGVcIjowfSxcIklzVmlzaWJsZVwiOnRydWV9LFwiQWN0aXZpdHlMaW5lUGFuZWxTdHlsZVwiOntcIiRpZFwiOlwiMTIzMFwiLFwiQWN0aXZpdHlMaW5lU3R5bGVcIjp7XCIkaWRcIjpcIjEyMzFcIixcIkxpbmVDb2xvclwiOntcIiRpZFwiOlwiMTIzMlwiLFwiJHR5cGVcIjpcIk5MUkUuQ29tbW9uLkRvbS5Tb2xpZENvbG9yQnJ1c2gsIE5MUkUuQ29tbW9uXCIsXCJDb2xvclwiOntcIiRpZFwiOlwiMTIzM1wiLFwiQVwiOjM4LFwiUlwiOjAsXCJHXCI6MCxcIkJcIjowfX0sXCJMaW5lV2VpZ2h0XCI6MS4wLFwiTGluZVR5cGVcIjowfSxcIklzVmlzaWJsZVwiOnRydWV9LFwiRGVmYXVsdERlcGVuZGVuY3lTdHlsZVwiOntcIiRpZFwiOlwiMTIzNFwiLFwiTGluZVN0eWxlXCI6e1wiJGlkXCI6XCIxMjM1XCIsXCJMaW5lQ29sb3JcIjp7XCIkaWRcIjpcIjEyMzZcIixcIiR0eXBlXCI6XCJOTFJFLkNvbW1vbi5Eb20uU29saWRDb2xvckJydXNoLCBOTFJFLkNvbW1vblwiLFwiQ29sb3JcIjp7XCIkaWRcIjpcIjEyMzdcIixcIkFcIjoyNTUsXCJSXCI6MCxcIkdcIjowLFwiQlwiOjB9fSxcIkxpbmVXZWlnaHRcIjoxLjAsXCJMaW5lVHlwZVwiOjB9LFwiRW5kQXJyb3doZWFkTGluZVN0eWxlXCI6e1wiJGlkXCI6XCIxMjM4XCIsXCJLaW5kXCI6MSxcIldpZHRoXCI6MSxcIkxlbmd0aFwiOjAsXCJQYXJlbnRTdHlsZVwiOm51bGx9LFwiQnJpbmdUb0Zyb250XCI6dHJ1ZSxcIklzVmlzaWJsZVwiOnRydWUsXCJSYWRpdXNcIjowLjB9LFwiQ3JpdGljYWxQYXRoU3R5bGVcIjp7XCIkaWRcIjpcIjEyMzlcIixcIkNyaXRpY2FsUGF0aFN0eWxlT3B0aW9uc1wiOjE1LFwiTGluZVN0eWxlXCI6e1wiJGlkXCI6XCIxMjQwXCIsXCJMaW5lQ29sb3JcIjp7XCIkaWRcIjpcIjEyNDFcIixcIiR0eXBlXCI6XCJOTFJFLkNvbW1vbi5Eb20uU29saWRDb2xvckJydXNoLCBOTFJFLkNvbW1vblwiLFwiQ29sb3JcIjp7XCIkaWRcIjpcIjEyNDJcIixcIkFcIjoyNTUsXCJSXCI6MjIyLFwiR1wiOjUwLFwiQlwiOjUwfX0sXCJMaW5lV2VpZ2h0XCI6MS4wLFwiTGluZVR5cGVcIjowfSxcIlRpdGxlRm9yZWdyb3VuZFwiOntcIiRpZFwiOlwiMTI0M1wiLFwiQ29sb3JcIjp7XCIkaWRcIjpcIjEyNDRcIixcIkFcIjoyNTUsXCJSXCI6MTc2LFwiR1wiOjE5LFwiQlwiOjI1fX0sXCJTaGFwZXNCYWNrZ3JvdW5kXCI6e1wiJGlkXCI6XCIxMjQ1XCIsXCJDb2xvclwiOntcIiRpZFwiOlwiMTI0NlwiLFwiQVwiOjI1NSxcIlJcIjoyNTMsXCJHXCI6MjAzLFwiQlwiOjIwOH19LFwiU2hhcGVzQm9yZGVyU3R5bGVcIjp7XCIkaWRcIjpcIjEyNDdcIixcIkxpbmVDb2xvclwiOntcIiRpZFwiOlwiMTI0OFwiLFwiJHR5cGVcIjpcIk5MUkUuQ29tbW9uLkRvbS5Tb2xpZENvbG9yQnJ1c2gsIE5MUkUuQ29tbW9uXCIsXCJDb2xvclwiOntcIiRpZFwiOlwiMTI0OVwiLFwiQVwiOjI1NSxcIlJcIjoyMjIsXCJHXCI6NTAsXCJCXCI6NTB9fSxcIkxpbmVXZWlnaHRcIjoxLjUsXCJMaW5lVHlwZVwiOjB9LFwiSXNWaXNpYmxlXCI6ZmFsc2V9LFwiUGFuZWxzU3BhY2luZ0RlZmluaXRpb25cIjp7XCIkaWRcIjpcIjEyNTBcIixcIlNwYWNpbmdBYm92ZVRpbWViYW5kXCI6MTYsXCJTcGFjaW5nQmVsb3dUaW1lYmFuZFwiOjE2LFwiU3BhY2luZ0Fib3ZlQmV0d2VlblN3aW1sYW5lc0FuZFRhc2tzXCI6MTYsXCJTcGFjaW5nQmVsb3dCZXR3ZWVuU3dpbWxhbmVzQW5kVGFza3NcIjoxNn19LFwiU2NhbGVcIjpudWxsLFwiU2NhbGVWMlwiOntcIiRpZFwiOlwiMTI1MVwiLFwiU3RhcnREYXRlXCI6XCIwMDAxLTAxLTAxVDAwOjAwOjAwXCIsXCJFbmREYXRlXCI6XCIwMDAxLTAxLTAxVDAwOjAwOjAwXCIsXCJBdXRvRGF0ZVJhbmdlXCI6dHJ1ZSxcIldvcmtpbmdEYXlzXCI6MzEsXCJUb2RheU1hcmtlclRleHRcIjpcIlRvZGF5XCIsXCJBdXRvU2NhbGVUeXBlXCI6ZmFsc2UsXCJUaW1lYmFuZFNjYWxlc1wiOntcIiRpZFwiOlwiMTI1MlwiLFwiVG9wU2NhbGVMYXllclwiOntcIiRpZFwiOlwiMTI1M1wiLFwiRm9ybWF0XCI6XCJNTU1cIixcIlR5cGVcIjo0fSxcIk1pZGRsZVNjYWxlTGF5ZXJcIjp7XCIkaWRcIjpcIjEyNTRcIixcIkZvcm1hdFwiOlwiTU1NXCIsXCJUeXBlXCI6M30sXCJCb3R0b21TY2FsZUxheWVyXCI6e1wiJGlkXCI6XCIxMjU1XCIsXCJGb3JtYXRcIjpcIk1NTVwiLFwiVHlwZVwiOjJ9fX0sXCJNaWxlc3RvbmVzXCI6W10sXCJUYXNrc1wiOltdLFwiU3dpbWxhbmVzXCI6bnVsbCxcIlN3aW1sYW5lc1YyXCI6W10sXCJEZXBlbmRlbmNpZXNcIjpbXSxcIkRlcGVuZGVuY3lTZXR0aW5nc1wiOntcIiRpZFwiOlwiMTI1NlwiLFwiRGVwZW5kZW5jeU1vZHVsZUVuYWJsZWRcIjp0cnVlLFwiU2NoZWR1bGluZ1NldHRpbmdzXCI6e1wiJGlkXCI6XCIxMjU3XCIsXCJEZXBlbmRlbmNpZXNTY2hlZHVsaW5nTW9kZVNldHRpbmdcIjoxLFwiRGVwZW5kZW5jaWVzUHJldmlvdXNTY2hlZHVsaW5nTW9kZVwiOjEsXCJPbkJyZWFraW5nRmxleGlibGVTY2hlZHVsaW5nTW9kZVNldHRpbmdcIjowLFwiT25CcmVha2luZ1N0cmljdFNjaGVkdWxpbmdNb2RlU2V0dGluZ1wiOjB9fSxcIlNldHRpbmdzXCI6e1wiJGlkXCI6XCIxMjU4XCIsXCJJbXBhT3B0aW9uc1wiOntcIiRpZFwiOlwiMTI1OVwiLFwiTGVmdFRvUmlnaHRcIjpmYWxzZSxcIlBheWxvYWRPcHRpb25zXCI6Mn19LFwiVGltZUNvbmZpZ3VyYXRpb25cIjp7XCIkaWRcIjpcIjEyNjBcIixcIlVzZVRpbWVcIjpmYWxzZSxcIldvcmtEYXlTdGFydFwiOlwiMDg6MDA6MDBcIixcIldvcmtEYXlFbmRcIjpcIjE3OjAwOjAwXCJ9fSIsIlJlY2VudENvbG9yc0NvbGxlY3Rpb24iOiJbXCIjRkYxQUFBNDJcIixcIiNGRkZGRkZGRlwiLFwiI0ZGMDAwMDAwXCJdIn0sIlNldHRpbmdzIjp7IiRpZCI6IjYzMyIsIkltcGFPcHRpb25zIjp7IiRpZCI6IjYzNCIsIkxlZnRUb1JpZ2h0IjpmYWxzZSwiUGF5bG9hZE9wdGlvbnMiOjJ9LCJVc2VDb21wcmVzc2lvbiI6ZmFsc2UsIkNvbXByZXNpb25QZXJjZW50YWdlIjo1MC4wLCJJbmFjdGl2ZUludGVydmFsV2lkdGhUaHJlc2hvbGQiOjMwLjAsIkluYWN0aXZlSW50ZXJ2YWxXaWR0aCI6MS4wLCJTcGxpdFRhc2tzIjpmYWxzZSwiVXNlQ2x1c3RlciI6ZmFsc2UsIkVwc2lsb24iOjUuMCwiTWluUG9pbnRzVG9Gb3JtQUNsdXN0ZXIiOjIsIkdlbmVyYXRlSW52aXNpYmxlU2hhcGVzIjpmYWxzZSwiU21hcnRUaW1lbGluZVRhc2tQZXJjZW50YWdlRml0IjpmYWxzZX0sIklzTmV3IjpmYWxzZSwiSW1wb3J0VHlwZSI6MCwiRmlsZVBhdGgiOm51bGwsIlRpbWVDb25maWd1cmF0aW9uIjp7IiRpZCI6IjYzNSIsIlVzZVRpbWUiOmZhbHNlLCJXb3JrRGF5U3RhcnQiOiIwMDowMDowMCIsIldvcmtEYXlFbmQiOiIyMzo1OTowMCJ9LCJMYXN0VXNlZFRlbXBsYXRlSWQiOiJlYzVmYWZhYi0zMThlLTQ2MTUtOTRhZS01YzE2Zjk4NTg3NTkiLCJGaXJzdFdlZWtPZlllYXIiOjAsIlBsYWNlTWlsZXN0b25lQXRUaGVCZWdpbm5pbmdPZlRoZURheSI6ZmFsc2UsIkRlcGVuZGVuY3lTY2hlZHVsaW5nU2V0dGluZ3MiOnsiJGlkIjoiNjM2IiwiRGVwZW5kZW5jaWVzU2NoZWR1bGluZ01vZGVTZXR0aW5nIjoiRmxleGlibGUiLCJEZXBlbmRlbmNpZXNQcmV2aW91c1NjaGVkdWxpbmdNb2RlIjoiRmxleGlibGUiLCJPbkJyZWFraW5nRmxleGlibGVTY2hlZHVsaW5nTW9kZVNldHRpbmciOiJBc2tFdmVyeXRpbWUiLCJPbkJyZWFraW5nU3RyaWN0U2NoZWR1bGluZ01vZGVTZXR0aW5nIjoiQXNrRXZlcnl0aW1lIn0sIkRlcGVuZGVuY3lNb2R1bGVFbmFibGVkIjp0cnVlLCJEZXBlbmRlbmNpZXMiOnsiX2RlcGVuZGVuY2llcyI6W11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3siJGlkIjoiNCIsIl90YXNrcyI6W3siJGlkIjoiNSIsIl9hdHRhY2hlZE1pbGVzdG9uZXMiOltdLCJUYXNrRGVmaW5pdGlvbiI6eyIkaWQiOiI2IiwiR3JvdXBOYW1lIjpudWxsLCJTdGFydERhdGUiOiIyMDIzLTEyLTMxVDIzOjU5OjAwWiIsIkVuZERhdGUiOiIyMDI0LTAzLTI1VDIzOjU5OjAwWiIsIlBlcmNlbnRhZ2VDb21wbGV0ZSI6bnVsbCwiU3R5bGUiOnsiJGlkIjoiNyIsIlNoYXBlIjoyLCJTaGFwZVRoaWNrbmVzcyI6MCwiRHVyYXRpb25Gb3JtYXQiOjAsIkluY2x1ZGVOb25Xb3JraW5nRGF5c0luRHVyYXRpb24iOmZhbHNlLCJQZXJjZW50YWdlQ29tcGxldGVTdHlsZSI6eyIkaWQiOiI4IiwiRm9udFNldHRpbmdzIjp7IiRpZCI6IjkiLCJGb250U2l6ZSI6MTAsIkZvbnROYW1lIjoiQ2FsaWJyaSIsIklzQm9sZCI6ZmFsc2UsIklzSXRhbGljIjpmYWxzZSwiSXNVbmRlcmxpbmVkIjpmYWxzZSwiUGFyZW50U3R5bGUiOm51bGx9LCJBdXRvU2l6ZSI6MCwiRm9yZWdyb3VuZCI6eyIkaWQiOiIxMCIsIkNvbG9yIjp7IiRpZCI6IjE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IiLCJUb3AiOjAuMCwiTGVmdCI6MC4wLCJSaWdodCI6MC4wLCJCb3R0b20iOjAuMH0sIlBhZGRpbmciOnsiJGlkIjoiMTMiLCJUb3AiOjAuMCwiTGVmdCI6MC4wLCJSaWdodCI6MC4wLCJCb3R0b20iOjAuMH0sIkJhY2tncm91bmQiOnsiJGlkIjoiMTQiLCJDb2xvciI6eyIkaWQiOiIxNSIsIkEiOjg5LCJSIjowLCJHIjowLCJCIjowfX0sIklzVmlzaWJsZSI6dHJ1ZSwiV2lkdGgiOjAuMCwiSGVpZ2h0IjowLjAsIkJvcmRlclN0eWxlIjp7IiRpZCI6IjE2IiwiTGluZUNvbG9yIjpudWxsLCJMaW5lV2VpZ2h0IjowLjAsIkxpbmVUeXBlIjowLCJQYXJlbnRTdHlsZSI6bnVsbH0sIlBhcmVudFN0eWxlIjpudWxsfSwiRHVyYXRpb25TdHlsZSI6eyIkaWQiOiIxNyIsIkZvbnRTZXR0aW5ncyI6eyIkaWQiOiIxOCIsIkZvbnRTaXplIjoxMSwiRm9udE5hbWUiOiJDYWxpYnJpIiwiSXNCb2xkIjpmYWxzZSwiSXNJdGFsaWMiOmZhbHNlLCJJc1VuZGVybGluZWQiOmZhbHNlLCJQYXJlbnRTdHlsZSI6bnVsbH0sIkF1dG9TaXplIjowLCJGb3JlZ3JvdW5kIjp7IiRpZCI6IjE5IiwiQ29sb3IiOnsiJGlkIjoiMjA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jEiLCJUb3AiOjAuMCwiTGVmdCI6MC4wLCJSaWdodCI6MC4wLCJCb3R0b20iOjAuMH0sIlBhZGRpbmciOnsiJGlkIjoiMjIiLCJUb3AiOjAuMCwiTGVmdCI6MC4wLCJSaWdodCI6MC4wLCJCb3R0b20iOjAuMH0sIkJhY2tncm91bmQiOnsiJGlkIjoiMjMiLCJDb2xvciI6eyIkaWQiOiIyNCIsIkEiOjAsIlIiOjAsIkciOjAsIkIiOjB9fSwiSXNWaXNpYmxlIjp0cnVlLCJXaWR0aCI6MC4wLCJIZWlnaHQiOjAuMCwiQm9yZGVyU3R5bGUiOnsiJGlkIjoiMjUiLCJMaW5lQ29sb3IiOm51bGwsIkxpbmVXZWlnaHQiOjAuMCwiTGluZVR5cGUiOjAsIlBhcmVudFN0eWxlIjpudWxsfSwiUGFyZW50U3R5bGUiOm51bGx9LCJIb3Jpem9udGFsQ29ubmVjdG9yU3R5bGUiOnsiJGlkIjoiMjYiLCJMaW5lQ29sb3IiOnsiJGlkIjoiMjciLCIkdHlwZSI6Ik5MUkUuQ29tbW9uLkRvbS5Tb2xpZENvbG9yQnJ1c2gsIE5MUkUuQ29tbW9uIiwiQ29sb3IiOnsiJGlkIjoiMjgiLCJBIjoyNTUsIlIiOjIwNCwiRyI6MjA0LCJCIjoyMDR9fSwiTGluZVdlaWdodCI6MS4wLCJMaW5lVHlwZSI6MCwiUGFyZW50U3R5bGUiOm51bGx9LCJWZXJ0aWNhbENvbm5lY3RvclN0eWxlIjp7IiRpZCI6IjI5IiwiTGluZUNvbG9yIjp7IiRpZCI6IjMwIiwiJHR5cGUiOiJOTFJFLkNvbW1vbi5Eb20uU29saWRDb2xvckJydXNoLCBOTFJFLkNvbW1vbiIsIkNvbG9yIjp7IiRpZCI6IjMxIiwiQSI6MjU1LCJSIjoyMDQsIkciOjIwNCwiQiI6MjA0fX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zMiIsIk1hcmdpbiI6eyIkaWQiOiIzMyIsIlRvcCI6MC4wLCJMZWZ0Ijo0LjAsIlJpZ2h0Ijo0LjAsIkJvdHRvbSI6MC4wfSwiUGFkZGluZyI6eyIkaWQiOiIzNCIsIlRvcCI6MC4wLCJMZWZ0IjowLjAsIlJpZ2h0IjowLjAsIkJvdHRvbSI6MC4wfSwiQmFja2dyb3VuZCI6eyIkaWQiOiIzNSIsIkNvbG9yIjp7IiRpZCI6IjM2IiwiQSI6MjU1LCJSIjoyNiwiRyI6MTcwLCJCIjo2Nn19LCJJc1Zpc2libGUiOnRydWUsIldpZHRoIjowLjAsIkhlaWdodCI6MTAuMCwiQm9yZGVyU3R5bGUiOnsiJGlkIjoiMzciLCJMaW5lQ29sb3IiOnsiJGlkIjoiMzgiLCIkdHlwZSI6Ik5MUkUuQ29tbW9uLkRvbS5Tb2xpZENvbG9yQnJ1c2gsIE5MUkUuQ29tbW9uIiwiQ29sb3IiOnsiJGlkIjoiMzkiLCJBIjoyNTUsIlIiOjAsIkciOjAsIkIiOjB9fSwiTGluZVdlaWdodCI6Mi4wLCJMaW5lVHlwZSI6MCwiUGFyZW50U3R5bGUiOm51bGx9LCJQYXJlbnRTdHlsZSI6bnVsbH0sIlRpdGxlU3R5bGUiOnsiJGlkIjoiNDAiLCJGb250U2V0dGluZ3MiOnsiJGlkIjoiNDEiLCJGb250U2l6ZSI6MTEsIkZvbnROYW1lIjoiQ2FsaWJyaSIsIklzQm9sZCI6ZmFsc2UsIklzSXRhbGljIjpmYWxzZSwiSXNVbmRlcmxpbmVkIjpmYWxzZSwiUGFyZW50U3R5bGUiOm51bGx9LCJBdXRvU2l6ZSI6MCwiRm9yZWdyb3VuZCI6eyIkaWQiOiI0MiIsIkNvbG9yIjp7IiRpZCI6IjQz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Q0IiwiVG9wIjowLjAsIkxlZnQiOjAuMCwiUmlnaHQiOjAuMCwiQm90dG9tIjowLjB9LCJQYWRkaW5nIjp7IiRpZCI6IjQ1IiwiVG9wIjowLjAsIkxlZnQiOjAuMCwiUmlnaHQiOjAuMCwiQm90dG9tIjowLjB9LCJCYWNrZ3JvdW5kIjp7IiRpZCI6IjQ2IiwiQ29sb3IiOnsiJGlkIjoiNDciLCJBIjowLCJSIjoyNTUsIkciOjI1NSwiQiI6MjU1fX0sIklzVmlzaWJsZSI6dHJ1ZSwiV2lkdGgiOjAuMCwiSGVpZ2h0IjowLjAsIkJvcmRlclN0eWxlIjp7IiRpZCI6IjQ4IiwiTGluZUNvbG9yIjpudWxsLCJMaW5lV2VpZ2h0IjowLjAsIkxpbmVUeXBlIjowLCJQYXJlbnRTdHlsZSI6bnVsbH0sIlBhcmVudFN0eWxlIjpudWxsfSwiRGF0ZVN0eWxlIjp7IiRpZCI6IjQ5IiwiRm9udFNldHRpbmdzIjp7IiRpZCI6IjUwIiwiRm9udFNpemUiOjEwLCJGb250TmFtZSI6IkNhbGlicmkiLCJJc0JvbGQiOmZhbHNlLCJJc0l0YWxpYyI6ZmFsc2UsIklzVW5kZXJsaW5lZCI6ZmFsc2UsIlBhcmVudFN0eWxlIjpudWxsfSwiQXV0b1NpemUiOjAsIkZvcmVncm91bmQiOnsiJGlkIjoiNTEiLCJDb2xvciI6eyIkaWQiOiI1M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yIsIlRvcCI6MC4wLCJMZWZ0IjowLjAsIlJpZ2h0IjowLjAsIkJvdHRvbSI6MC4wfSwiUGFkZGluZyI6eyIkaWQiOiI1NCIsIlRvcCI6MC4wLCJMZWZ0IjowLjAsIlJpZ2h0IjowLjAsIkJvdHRvbSI6MC4wfSwiQmFja2dyb3VuZCI6eyIkaWQiOiI1NSIsIkNvbG9yIjp7IiRpZCI6IjU2IiwiQSI6MCwiUiI6MjU1LCJHIjoyNTUsIkIiOjI1NX19LCJJc1Zpc2libGUiOnRydWUsIldpZHRoIjowLjAsIkhlaWdodCI6MC4wLCJCb3JkZXJTdHlsZSI6eyIkaWQiOiI1NyIsIkxpbmVDb2xvciI6bnVsbCwiTGluZVdlaWdodCI6MC4wLCJMaW5lVHlwZSI6MCwiUGFyZW50U3R5bGUiOm51bGx9LCJQYXJlbnRTdHlsZSI6bnVsbH0sIkRhdGVGb3JtYXQiOnsiJGlkIjoiNT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kiLCJGb3JtYXQiOjAsIklzVmlzaWJsZSI6ZmFsc2UsIkxhc3RLbm93blZpc2liaWxpdHlTdGF0ZSI6ZmFsc2V9LCJJc1Zpc2libGUiOnRydWUsIlBhcmVudFN0eWxlIjpudWxsfSwiSW5kZXgiOjAsIlNtYXJ0RHVyYXRpb25BY3RpdmF0ZWQiOmZhbHNlLCJEYXRlRm9ybWF0Ijp7IiRyZWYiOiI1OCJ9LCJXZWVrTnVtYmVyaW5nIjp7IiRpZCI6IjYwIiwiRm9ybWF0IjowLCJJc1Zpc2libGUiOmZhbHNlLCJMYXN0S25vd25WaXNpYmlsaXR5U3RhdGUiOmZhbHNlfSwiSWQiOiJkZWNjZjZiOC1hMWNkLTRjMWYtYWRkOS1lYzM0ZTQ3YmQzOGIiLCJJbXBvcnRJZCI6bnVsbCwiVGl0bGUiOiJVc2UgQ2FzZSBGdWxseSBWZXR0ZWQiLCJOb3RlIjpudWxsLCJIeXBlcmxpbmsiOnsiJGlkIjoiNjEiLCJBZGRyZXNzIjpudWxsLCJTdWJBZGRyZXNzIjpudWxsfSwiSXNDaGFuZ2VkIjpmYWxzZSwiSXNOZXciOmZhbHNlfX1dLCJfbWlsZXN0b25lcyI6W10sIklkIjoiMDAwMDAwMDAtMDAwMC0wMDAwLTAwMDAtMDAwMDAwMDAwMDAwIiwiSXNTaW5nbGVJdGVtUm93Ijp0cnVlfSx7IiRpZCI6IjYyIiwiX3Rhc2tzIjpbeyIkaWQiOiI2MyIsIl9hdHRhY2hlZE1pbGVzdG9uZXMiOltdLCJUYXNrRGVmaW5pdGlvbiI6eyIkaWQiOiI2NCIsIkdyb3VwTmFtZSI6bnVsbCwiU3RhcnREYXRlIjoiMjAyNC0wMy0zMVQwMDowMDowMFoiLCJFbmREYXRlIjoiMjAyNC0wMy0zMVQyMzo1OTowMFoiLCJQZXJjZW50YWdlQ29tcGxldGUiOm51bGwsIlN0eWxlIjp7IiRpZCI6IjY1IiwiU2hhcGUiOjEsIlNoYXBlVGhpY2tuZXNzIjowLCJEdXJhdGlvbkZvcm1hdCI6MTMsIkluY2x1ZGVOb25Xb3JraW5nRGF5c0luRHVyYXRpb24iOmZhbHNlLCJQZXJjZW50YWdlQ29tcGxldGVTdHlsZSI6eyIkaWQiOiI2NiIsIkZvbnRTZXR0aW5ncyI6eyIkaWQiOiI2NyIsIkZvbnRTaXplIjoxMCwiRm9udE5hbWUiOiJDYWxpYnJpIiwiSXNCb2xkIjpmYWxzZSwiSXNJdGFsaWMiOmZhbHNlLCJJc1VuZGVybGluZWQiOmZhbHNlLCJQYXJlbnRTdHlsZSI6bnVsbH0sIkF1dG9TaXplIjowLCJGb3JlZ3JvdW5kIjp7IiRyZWYiOiIxMCJ9LCJNYXhXaWR0aCI6MjAwLjAsIk1heEhlaWdodCI6IkluZmluaXR5IiwiU21hcnRGb3JlZ3JvdW5kSXNBY3RpdmUiOmZhbHNlLCJIb3Jpem9udGFsQWxpZ25tZW50IjowLCJWZXJ0aWNhbEFsaWdubWVudCI6MCwiU21hcnRGb3JlZ3JvdW5kIjpudWxsLCJCYWNrZ3JvdW5kRmlsbFR5cGUiOjAsIk1hcmdpbiI6eyIkaWQiOiI2OCIsIlRvcCI6MC4wLCJMZWZ0IjowLjAsIlJpZ2h0IjowLjAsIkJvdHRvbSI6MC4wfSwiUGFkZGluZyI6eyIkaWQiOiI2OSIsIlRvcCI6MC4wLCJMZWZ0IjowLjAsIlJpZ2h0IjowLjAsIkJvdHRvbSI6MC4wfSwiQmFja2dyb3VuZCI6eyIkaWQiOiI3MCIsIkNvbG9yIjp7IiRpZCI6IjcxIiwiQSI6ODksIlIiOjAsIkciOjAsIkIiOjB9fSwiSXNWaXNpYmxlIjp0cnVlLCJXaWR0aCI6MC4wLCJIZWlnaHQiOjAuMCwiQm9yZGVyU3R5bGUiOnsiJGlkIjoiNzIiLCJMaW5lQ29sb3IiOm51bGwsIkxpbmVXZWlnaHQiOjAuMCwiTGluZVR5cGUiOjAsIlBhcmVudFN0eWxlIjpudWxsfSwiUGFyZW50U3R5bGUiOm51bGx9LCJEdXJhdGlvblN0eWxlIjp7IiRpZCI6IjczIiwiRm9udFNldHRpbmdzIjp7IiRpZCI6Ijc0IiwiRm9udFNpemUiOjExLCJGb250TmFtZSI6IkNhbGlicmkiLCJJc0JvbGQiOmZhbHNlLCJJc0l0YWxpYyI6ZmFsc2UsIklzVW5kZXJsaW5lZCI6ZmFsc2UsIlBhcmVudFN0eWxlIjpudWxsfSwiQXV0b1NpemUiOjAsIkZvcmVncm91bmQiOnsiJGlkIjoiNzUiLCJDb2xvciI6eyIkaWQiOiI3Ni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3NyIsIlRvcCI6MC4wLCJMZWZ0IjowLjAsIlJpZ2h0IjowLjAsIkJvdHRvbSI6MC4wfSwiUGFkZGluZyI6eyIkaWQiOiI3OCIsIlRvcCI6MC4wLCJMZWZ0IjowLjAsIlJpZ2h0IjowLjAsIkJvdHRvbSI6MC4wfSwiQmFja2dyb3VuZCI6eyIkaWQiOiI3OSIsIkNvbG9yIjp7IiRpZCI6IjgwIiwiQSI6MCwiUiI6MCwiRyI6MCwiQiI6MH19LCJJc1Zpc2libGUiOnRydWUsIldpZHRoIjowLjAsIkhlaWdodCI6MC4wLCJCb3JkZXJTdHlsZSI6eyIkaWQiOiI4MSIsIkxpbmVDb2xvciI6bnVsbCwiTGluZVdlaWdodCI6MC4wLCJMaW5lVHlwZSI6MCwiUGFyZW50U3R5bGUiOm51bGx9LCJQYXJlbnRTdHlsZSI6bnVsbH0sIkhvcml6b250YWxDb25uZWN0b3JTdHlsZSI6eyIkaWQiOiI4MiIsIkxpbmVDb2xvciI6eyIkaWQiOiI4MyIsIiR0eXBlIjoiTkxSRS5Db21tb24uRG9tLlNvbGlkQ29sb3JCcnVzaCwgTkxSRS5Db21tb24iLCJDb2xvciI6eyIkaWQiOiI4NCIsIkEiOjI1NSwiUiI6MjA0LCJHIjoyMDQsIkIiOjIwNH19LCJMaW5lV2VpZ2h0IjoxLjAsIkxpbmVUeXBlIjowLCJQYXJlbnRTdHlsZSI6bnVsbH0sIlZlcnRpY2FsQ29ubmVjdG9yU3R5bGUiOnsiJGlkIjoiODUiLCJMaW5lQ29sb3IiOnsiJGlkIjoiODYiLCIkdHlwZSI6Ik5MUkUuQ29tbW9uLkRvbS5Tb2xpZENvbG9yQnJ1c2gsIE5MUkUuQ29tbW9uIiwiQ29sb3IiOnsiJGlkIjoiODciLCJBIjoyNTUsIlIiOjIwNCwiRyI6MjA0LCJCIjoyMDR9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g4IiwiTWFyZ2luIjp7IiRpZCI6Ijg5IiwiVG9wIjowLjAsIkxlZnQiOjQuMCwiUmlnaHQiOjQuMCwiQm90dG9tIjowLjB9LCJQYWRkaW5nIjp7IiRpZCI6IjkwIiwiVG9wIjowLjAsIkxlZnQiOjAuMCwiUmlnaHQiOjAuMCwiQm90dG9tIjowLjB9LCJCYWNrZ3JvdW5kIjp7IiRpZCI6IjkxIiwiQ29sb3IiOnsiJGlkIjoiOTIiLCJBIjoyNTUsIlIiOjI2LCJHIjoxNzAsIkIiOjY2fX0sIklzVmlzaWJsZSI6dHJ1ZSwiV2lkdGgiOjAuMCwiSGVpZ2h0IjoxMC4wLCJCb3JkZXJTdHlsZSI6eyIkaWQiOiI5MyIsIkxpbmVDb2xvciI6eyIkaWQiOiI5NCIsIiR0eXBlIjoiTkxSRS5Db21tb24uRG9tLlNvbGlkQ29sb3JCcnVzaCwgTkxSRS5Db21tb24iLCJDb2xvciI6eyIkaWQiOiI5NSIsIkEiOjI1NSwiUiI6MCwiRyI6MCwiQiI6MH19LCJMaW5lV2VpZ2h0IjoyLjAsIkxpbmVUeXBlIjowLCJQYXJlbnRTdHlsZSI6bnVsbH0sIlBhcmVudFN0eWxlIjpudWxsfSwiVGl0bGVTdHlsZSI6eyIkaWQiOiI5NiIsIkZvbnRTZXR0aW5ncyI6eyIkaWQiOiI5NyIsIkZvbnRTaXplIjoxMSwiRm9udE5hbWUiOiJDYWxpYnJpIiwiSXNCb2xkIjpmYWxzZSwiSXNJdGFsaWMiOmZhbHNlLCJJc1VuZGVybGluZWQiOmZhbHNlLCJQYXJlbnRTdHlsZSI6bnVsbH0sIkF1dG9TaXplIjowLCJGb3JlZ3JvdW5kIjp7IiRpZCI6Ijk4IiwiQ29sb3IiOnsiJGlkIjoiOTk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MTAwIiwiVG9wIjowLjAsIkxlZnQiOjAuMCwiUmlnaHQiOjAuMCwiQm90dG9tIjowLjB9LCJQYWRkaW5nIjp7IiRpZCI6IjEwMSIsIlRvcCI6MC4wLCJMZWZ0IjowLjAsIlJpZ2h0IjowLjAsIkJvdHRvbSI6MC4wfSwiQmFja2dyb3VuZCI6eyIkaWQiOiIxMDIiLCJDb2xvciI6eyIkaWQiOiIxMDMiLCJBIjowLCJSIjoyNTUsIkciOjI1NSwiQiI6MjU1fX0sIklzVmlzaWJsZSI6dHJ1ZSwiV2lkdGgiOjAuMCwiSGVpZ2h0IjowLjAsIkJvcmRlclN0eWxlIjp7IiRpZCI6IjEwNCIsIkxpbmVDb2xvciI6bnVsbCwiTGluZVdlaWdodCI6MC4wLCJMaW5lVHlwZSI6MCwiUGFyZW50U3R5bGUiOm51bGx9LCJQYXJlbnRTdHlsZSI6bnVsbH0sIkRhdGVTdHlsZSI6eyIkaWQiOiIxMDUiLCJGb250U2V0dGluZ3MiOnsiJGlkIjoiMTA2IiwiRm9udFNpemUiOjExLCJGb250TmFtZSI6IkNhbGlicmkiLCJJc0JvbGQiOmZhbHNlLCJJc0l0YWxpYyI6ZmFsc2UsIklzVW5kZXJsaW5lZCI6ZmFsc2UsIlBhcmVudFN0eWxlIjpudWxsfSwiQXV0b1NpemUiOjAsIkZvcmVncm91bmQiOnsiJGlkIjoiMTA3IiwiQ29sb3IiOnsiJGlkIjoiMTA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wOSIsIlRvcCI6MC4wLCJMZWZ0IjowLjAsIlJpZ2h0IjowLjAsIkJvdHRvbSI6MC4wfSwiUGFkZGluZyI6eyIkaWQiOiIxMTAiLCJUb3AiOjAuMCwiTGVmdCI6MC4wLCJSaWdodCI6MC4wLCJCb3R0b20iOjAuMH0sIkJhY2tncm91bmQiOnsiJGlkIjoiMTExIiwiQ29sb3IiOnsiJGlkIjoiMTEyIiwiQSI6MCwiUiI6MjU1LCJHIjoyNTUsIkIiOjI1NX19LCJJc1Zpc2libGUiOnRydWUsIldpZHRoIjowLjAsIkhlaWdodCI6MC4wLCJCb3JkZXJTdHlsZSI6eyIkaWQiOiIxMTMiLCJMaW5lQ29sb3IiOm51bGwsIkxpbmVXZWlnaHQiOjAuMCwiTGluZVR5cGUiOjAsIlBhcmVudFN0eWxlIjpudWxsfSwiUGFyZW50U3R5bGUiOm51bGx9LCJEYXRlRm9ybWF0Ijp7IiRpZCI6IjExNCIsIkZvcm1hdFN0cmluZyI6Ik0v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E1IiwiRm9ybWF0IjowLCJJc1Zpc2libGUiOmZhbHNlLCJMYXN0S25vd25WaXNpYmlsaXR5U3RhdGUiOmZhbHNlfSwiSXNWaXNpYmxlIjp0cnVlLCJQYXJlbnRTdHlsZSI6bnVsbH0sIkluZGV4IjoxLCJTbWFydER1cmF0aW9uQWN0aXZhdGVkIjpmYWxzZSwiRGF0ZUZvcm1hdCI6eyIkcmVmIjoiMTE0In0sIldlZWtOdW1iZXJpbmciOnsiJGlkIjoiMTE2IiwiRm9ybWF0IjowLCJJc1Zpc2libGUiOmZhbHNlLCJMYXN0S25vd25WaXNpYmlsaXR5U3RhdGUiOmZhbHNlfSwiSWQiOiI5ZjgwNTllZC1mNTFmLTRhMDAtOTMwYy1lNjgzYjk5MDE1YzAiLCJJbXBvcnRJZCI6bnVsbCwiVGl0bGUiOiJNSEEgU3VicyBvbiBDb250cmFjdCIsIk5vdGUiOm51bGwsIkh5cGVybGluayI6eyIkaWQiOiIxMTciLCJBZGRyZXNzIjoiIiwiU3ViQWRkcmVzcyI6IiJ9LCJJc0NoYW5nZWQiOmZhbHNlLCJJc05ldyI6ZmFsc2V9fV0sIl9taWxlc3RvbmVzIjpbXSwiSWQiOiIwMDAwMDAwMC0wMDAwLTAwMDAtMDAwMC0wMDAwMDAwMDAwMDAiLCJJc1NpbmdsZUl0ZW1Sb3ciOnRydWV9LHsiJGlkIjoiMTE4IiwiX3Rhc2tzIjpbeyIkaWQiOiIxMTkiLCJfYXR0YWNoZWRNaWxlc3RvbmVzIjpbXSwiVGFza0RlZmluaXRpb24iOnsiJGlkIjoiMTIwIiwiR3JvdXBOYW1lIjpudWxsLCJTdGFydERhdGUiOiIyMDI0LTAxLTAxVDIzOjU5OjAwWiIsIkVuZERhdGUiOiIyMDI0LTAzLTMxVDIzOjU5OjAwWiIsIlBlcmNlbnRhZ2VDb21wbGV0ZSI6bnVsbCwiU3R5bGUiOnsiJGlkIjoiMTIxIiwiU2hhcGUiOjIsIlNoYXBlVGhpY2tuZXNzIjowLCJEdXJhdGlvbkZvcm1hdCI6MCwiSW5jbHVkZU5vbldvcmtpbmdEYXlzSW5EdXJhdGlvbiI6ZmFsc2UsIlBlcmNlbnRhZ2VDb21wbGV0ZVN0eWxlIjp7IiRpZCI6IjEyMiIsIkZvbnRTZXR0aW5ncyI6eyIkaWQiOiIxMjMiLCJGb250U2l6ZSI6MTAsIkZvbnROYW1lIjoiQ2FsaWJyaSIsIklzQm9sZCI6ZmFsc2UsIklzSXRhbGljIjpmYWxzZSwiSXNVbmRlcmxpbmVkIjpmYWxzZSwiUGFyZW50U3R5bGUiOm51bGx9LCJBdXRvU2l6ZSI6MCwiRm9yZWdyb3VuZCI6eyIkcmVmIjoiMTAifSwiTWF4V2lkdGgiOjIwMC4wLCJNYXhIZWlnaHQiOiJJbmZpbml0eSIsIlNtYXJ0Rm9yZWdyb3VuZElzQWN0aXZlIjpmYWxzZSwiSG9yaXpvbnRhbEFsaWdubWVudCI6MCwiVmVydGljYWxBbGlnbm1lbnQiOjAsIlNtYXJ0Rm9yZWdyb3VuZCI6bnVsbCwiQmFja2dyb3VuZEZpbGxUeXBlIjowLCJNYXJnaW4iOnsiJHJlZiI6IjEyIn0sIlBhZGRpbmciOnsiJHJlZiI6IjEzIn0sIkJhY2tncm91bmQiOnsiJHJlZiI6IjE0In0sIklzVmlzaWJsZSI6dHJ1ZSwiV2lkdGgiOjAuMCwiSGVpZ2h0IjowLjAsIkJvcmRlclN0eWxlIjp7IiRpZCI6IjEyNCIsIkxpbmVDb2xvciI6bnVsbCwiTGluZVdlaWdodCI6MC4wLCJMaW5lVHlwZSI6MCwiUGFyZW50U3R5bGUiOm51bGx9LCJQYXJlbnRTdHlsZSI6bnVsbH0sIkR1cmF0aW9uU3R5bGUiOnsiJGlkIjoiMTI1IiwiRm9udFNldHRpbmdzIjp7IiRpZCI6IjEyNiIsIkZvbnRTaXplIjoxMSwiRm9udE5hbWUiOiJDYWxpYnJpIiwiSXNCb2xkIjpmYWxzZSwiSXNJdGFsaWMiOmZhbHNlLCJJc1VuZGVybGluZWQiOmZhbHNlLCJQYXJlbnRTdHlsZSI6bnVsbH0sIkF1dG9TaXplIjowLCJGb3JlZ3JvdW5kIjp7IiRyZWYiOiIxOSJ9LCJNYXhXaWR0aCI6MjAwLjAsIk1heEhlaWdodCI6IkluZmluaXR5IiwiU21hcnRGb3JlZ3JvdW5kSXNBY3RpdmUiOmZhbHNlLCJIb3Jpem9udGFsQWxpZ25tZW50IjowLCJWZXJ0aWNhbEFsaWdubWVudCI6MCwiU21hcnRGb3JlZ3JvdW5kIjpudWxsLCJCYWNrZ3JvdW5kRmlsbFR5cGUiOjAsIk1hcmdpbiI6eyIkcmVmIjoiMjEifSwiUGFkZGluZyI6eyIkcmVmIjoiMjIifSwiQmFja2dyb3VuZCI6eyIkcmVmIjoiMjMifSwiSXNWaXNpYmxlIjp0cnVlLCJXaWR0aCI6MC4wLCJIZWlnaHQiOjAuMCwiQm9yZGVyU3R5bGUiOnsiJGlkIjoiMTI3IiwiTGluZUNvbG9yIjpudWxsLCJMaW5lV2VpZ2h0IjowLjAsIkxpbmVUeXBlIjowLCJQYXJlbnRTdHlsZSI6bnVsbH0sIlBhcmVudFN0eWxlIjpudWxsfSwiSG9yaXpvbnRhbENvbm5lY3RvclN0eWxlIjp7IiRpZCI6IjEyOCIsIkxpbmVDb2xvciI6eyIkcmVmIjoiMjcifSwiTGluZVdlaWdodCI6MS4wLCJMaW5lVHlwZSI6MCwiUGFyZW50U3R5bGUiOm51bGx9LCJWZXJ0aWNhbENvbm5lY3RvclN0eWxlIjp7IiRpZCI6IjEyOSIsIkxpbmVDb2xvciI6eyIkcmVmIjoiMz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EzMCIsIk1hcmdpbiI6eyIkcmVmIjoiMzMifSwiUGFkZGluZyI6eyIkcmVmIjoiMzQifSwiQmFja2dyb3VuZCI6eyIkaWQiOiIxMzEiLCJDb2xvciI6eyIkaWQiOiIxMzIiLCJBIjoyNTUsIlIiOjI1NSwiRyI6MjU1LCJCIjoyNTV9fSwiSXNWaXNpYmxlIjp0cnVlLCJXaWR0aCI6MC4wLCJIZWlnaHQiOjEwLjAsIkJvcmRlclN0eWxlIjp7IiRpZCI6IjEzMyIsIkxpbmVDb2xvciI6eyIkcmVmIjoiMzgifSwiTGluZVdlaWdodCI6Mi4wLCJMaW5lVHlwZSI6MCwiUGFyZW50U3R5bGUiOm51bGx9LCJQYXJlbnRTdHlsZSI6bnVsbH0sIlRpdGxlU3R5bGUiOnsiJGlkIjoiMTM0IiwiRm9udFNldHRpbmdzIjp7IiRpZCI6IjEzNSIsIkZvbnRTaXplIjoxMSwiRm9udE5hbWUiOiJDYWxpYnJpIiwiSXNCb2xkIjpmYWxzZSwiSXNJdGFsaWMiOmZhbHNlLCJJc1VuZGVybGluZWQiOmZhbHNlLCJQYXJlbnRTdHlsZSI6bnVsbH0sIkF1dG9TaXplIjowLCJGb3JlZ3JvdW5kIjp7IiRpZCI6IjEzNiIsIkNvbG9yIjp7IiRpZCI6IjEzNy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NDQifSwiUGFkZGluZyI6eyIkcmVmIjoiNDUifSwiQmFja2dyb3VuZCI6eyIkaWQiOiIxMzgiLCJDb2xvciI6eyIkaWQiOiIxMzkiLCJBIjowLCJSIjoyNTUsIkciOjI1NSwiQiI6MjU1fX0sIklzVmlzaWJsZSI6dHJ1ZSwiV2lkdGgiOjAuMCwiSGVpZ2h0IjowLjAsIkJvcmRlclN0eWxlIjp7IiRpZCI6IjE0MCIsIkxpbmVDb2xvciI6bnVsbCwiTGluZVdlaWdodCI6MC4wLCJMaW5lVHlwZSI6MCwiUGFyZW50U3R5bGUiOm51bGx9LCJQYXJlbnRTdHlsZSI6bnVsbH0sIkRhdGVTdHlsZSI6eyIkaWQiOiIxNDEiLCJGb250U2V0dGluZ3MiOnsiJGlkIjoiMTQyIiwiRm9udFNpemUiOjEwLCJGb250TmFtZSI6IkNhbGlicmkiLCJJc0JvbGQiOmZhbHNlLCJJc0l0YWxpYyI6ZmFsc2UsIklzVW5kZXJsaW5lZCI6ZmFsc2UsIlBhcmVudFN0eWxlIjpudWxsfSwiQXV0b1NpemUiOjAsIkZvcmVncm91bmQiOnsiJGlkIjoiMTQzIiwiQ29sb3IiOnsiJGlkIjoiMTQ0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1MyJ9LCJQYWRkaW5nIjp7IiRyZWYiOiI1NCJ9LCJCYWNrZ3JvdW5kIjp7IiRpZCI6IjE0NSIsIkNvbG9yIjp7IiRpZCI6IjE0NiIsIkEiOjAsIlIiOjI1NSwiRyI6MjU1LCJCIjoyNTV9fSwiSXNWaXNpYmxlIjp0cnVlLCJXaWR0aCI6MC4wLCJIZWlnaHQiOjAuMCwiQm9yZGVyU3R5bGUiOnsiJGlkIjoiMTQ3IiwiTGluZUNvbG9yIjpudWxsLCJMaW5lV2VpZ2h0IjowLjAsIkxpbmVUeXBlIjowLCJQYXJlbnRTdHlsZSI6bnVsbH0sIlBhcmVudFN0eWxlIjpudWxsfSwiRGF0ZUZvcm1hdCI6eyIkcmVmIjoiNTgifSwiV2Vla051bWJlcmluZyI6eyIkaWQiOiIxNDgiLCJGb3JtYXQiOjAsIklzVmlzaWJsZSI6ZmFsc2UsIkxhc3RLbm93blZpc2liaWxpdHlTdGF0ZSI6ZmFsc2V9LCJJc1Zpc2libGUiOnRydWUsIlBhcmVudFN0eWxlIjpudWxsfSwiSW5kZXgiOjIsIlNtYXJ0RHVyYXRpb25BY3RpdmF0ZWQiOmZhbHNlLCJEYXRlRm9ybWF0Ijp7IiRyZWYiOiI1OCJ9LCJXZWVrTnVtYmVyaW5nIjp7IiRpZCI6IjE0OSIsIkZvcm1hdCI6MCwiSXNWaXNpYmxlIjpmYWxzZSwiTGFzdEtub3duVmlzaWJpbGl0eVN0YXRlIjpmYWxzZX0sIklkIjoiMTc1ZTcxMjctODgwZi00NTliLTliMTUtYzNhMmFjMGQwZmIyIiwiSW1wb3J0SWQiOm51bGwsIlRpdGxlIjoiUGxhdGZvcm0gUmVxdWlyZW1lbnRzIElEJ2QiLCJOb3RlIjpudWxsLCJIeXBlcmxpbmsiOnsiJGlkIjoiMTUwIiwiQWRkcmVzcyI6IiIsIlN1YkFkZHJlc3MiOiIifSwiSXNDaGFuZ2VkIjpmYWxzZSwiSXNOZXciOmZhbHNlfX1dLCJfbWlsZXN0b25lcyI6W10sIklkIjoiMDAwMDAwMDAtMDAwMC0wMDAwLTAwMDAtMDAwMDAwMDAwMDAwIiwiSXNTaW5nbGVJdGVtUm93Ijp0cnVlfSx7IiRpZCI6IjE1MSIsIl90YXNrcyI6W10sIl9taWxlc3RvbmVzIjpbeyIkaWQiOiIxNTIiLCJJZCI6ImY2YzgyMDc1LWIyY2UtNDU4Ni05ZGM1LWQzMWM3NDM2ZGI3MyIsIkluZGV4IjozLCJHcm91cElkIjpudWxsLCJUaXRsZSI6IlBsYXRmb3JtIFNlbGVjdGlvbiIsIkRhdGVUaW1lIjoiMjAyNC0wNC0xNVQyMzo1OTowMCIsIlBlcmNlbnRhZ2VDb21wbGV0ZSI6bnVsbCwiTm90ZSI6bnVsbCwiU3R5bGUiOnsiJGlkIjoiMTUzIiwiVGl0bGVQb3NpdGlvbiI6IkxlZnQiLCJEYXRlUG9zaXRpb24iOiJSaWdodCIsIlNoYXBlVHlwZSI6MSwiU2hhcGVTaXplIjowLCJTcGFjaW5nIjo1LCJTaGFwZVN0eWxlIjp7IiRpZCI6IjE1NCIsIk1hcmdpbiI6eyIkaWQiOiIxNTUiLCJUb3AiOjAuMCwiTGVmdCI6MC4wLCJSaWdodCI6MC4wLCJCb3R0b20iOjAuMH0sIlBhZGRpbmciOnsiJGlkIjoiMTU2IiwiVG9wIjowLjAsIkxlZnQiOjAuMCwiUmlnaHQiOjAuMCwiQm90dG9tIjowLjB9LCJCYWNrZ3JvdW5kIjp7IiRpZCI6IjE1NyIsIkNvbG9yIjp7IiRpZCI6IjE1OCIsIkEiOjI1NSwiUiI6MCwiRyI6MCwiQiI6MH19LCJJc1Zpc2libGUiOnRydWUsIldpZHRoIjoxMi4wLCJIZWlnaHQiOjE0LjAsIkJvcmRlclN0eWxlIjp7IiRpZCI6IjE1OSIsIkxpbmVDb2xvciI6eyIkaWQiOiIxNjAiLCIkdHlwZSI6Ik5MUkUuQ29tbW9uLkRvbS5Tb2xpZENvbG9yQnJ1c2gsIE5MUkUuQ29tbW9uIiwiQ29sb3IiOnsiJGlkIjoiMTYxIiwiQSI6MjU1LCJSIjoyNTUsIkciOjAsIkIiOjB9fSwiTGluZVdlaWdodCI6MC4wLCJMaW5lVHlwZSI6MCwiUGFyZW50U3R5bGUiOm51bGx9LCJQYXJlbnRTdHlsZSI6bnVsbH0sIlRpdGxlU3R5bGUiOnsiJGlkIjoiMTYyIiwiRm9udFNldHRpbmdzIjp7IiRpZCI6IjE2MyIsIkZvbnRTaXplIjoxMSwiRm9udE5hbWUiOiJDYWxpYnJpIiwiSXNCb2xkIjpmYWxzZSwiSXNJdGFsaWMiOmZhbHNlLCJJc1VuZGVybGluZWQiOmZhbHNlLCJQYXJlbnRTdHlsZSI6bnVsbH0sIkF1dG9TaXplIjowLCJGb3JlZ3JvdW5kIjp7IiRpZCI6IjE2NCIsIkNvbG9yIjp7IiRpZCI6IjE2NS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xNjYiLCJUb3AiOjAuMCwiTGVmdCI6MC4wLCJSaWdodCI6MC4wLCJCb3R0b20iOjAuMH0sIlBhZGRpbmciOnsiJGlkIjoiMTY3IiwiVG9wIjowLjAsIkxlZnQiOjAuMCwiUmlnaHQiOjAuMCwiQm90dG9tIjowLjB9LCJCYWNrZ3JvdW5kIjp7IiRpZCI6IjE2OCIsIkNvbG9yIjp7IiRpZCI6IjE2OSIsIkEiOjAsIlIiOjI1NSwiRyI6MjU1LCJCIjoyNTV9fSwiSXNWaXNpYmxlIjp0cnVlLCJXaWR0aCI6MC4wLCJIZWlnaHQiOjAuMCwiQm9yZGVyU3R5bGUiOm51bGwsIlBhcmVudFN0eWxlIjpudWxsfSwiRGF0ZVN0eWxlIjp7IiRpZCI6IjE3MCIsIkZvbnRTZXR0aW5ncyI6eyIkaWQiOiIxNzEiLCJGb250U2l6ZSI6MTEsIkZvbnROYW1lIjoiQ2FsaWJyaSIsIklzQm9sZCI6ZmFsc2UsIklzSXRhbGljIjpmYWxzZSwiSXNVbmRlcmxpbmVkIjpmYWxzZSwiUGFyZW50U3R5bGUiOm51bGx9LCJBdXRvU2l6ZSI6MCwiRm9yZWdyb3VuZCI6eyIkaWQiOiIxNzIiLCJDb2xvciI6eyIkaWQiOiIxNzM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Tc0IiwiVG9wIjowLjAsIkxlZnQiOjAuMCwiUmlnaHQiOjAuMCwiQm90dG9tIjowLjB9LCJQYWRkaW5nIjp7IiRpZCI6IjE3NSIsIlRvcCI6MC4wLCJMZWZ0IjowLjAsIlJpZ2h0IjowLjAsIkJvdHRvbSI6MC4wfSwiQmFja2dyb3VuZCI6eyIkaWQiOiIxNzYiLCJDb2xvciI6eyIkaWQiOiIxNzciLCJBIjowLCJSIjoyNTUsIkciOjI1NSwiQiI6MjU1fX0sIklzVmlzaWJsZSI6dHJ1ZSwiV2lkdGgiOjAuMCwiSGVpZ2h0IjowLjAsIkJvcmRlclN0eWxlIjpudWxsLCJQYXJlbnRTdHlsZSI6bnVsbH0sIkRhdGVGb3JtYXQiOnsiJGlkIjoiMTc4IiwiRm9ybWF0U3RyaW5nIjoiTS9kIiwiU2VwYXJhdG9yIjoiLyIsIlVzZUludGVybmF0aW9uYWxEYXRlRm9ybWF0IjpmYWxzZSwiRGF0ZUlzVmlzaWJsZSI6dHJ1ZSwiVGltZUlzVmlzaWJsZSI6ZmFsc2UsIkhvdXJEaWdpdHMiOjEsIkFtUG1EZXNpZ25hdG9yIjoyLCJUcmltMDBNaW51dGVzIjpmYWxzZSwiTGFzdEtub3duVmlzaWJpbGl0eVN0YXRlIjp7IiRpZCI6IjE3OSIsIkRhdGVQYXJ0SXNWaXNpYmxlIjp0cnVlLCJUaW1lUGFydElzVmlzaWJsZSI6ZmFsc2V9fSwiV2Vla051bWJlcmluZyI6eyIkaWQiOiIxODA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TgxIiwiX3Rhc2tzIjpbXSwiX21pbGVzdG9uZXMiOlt7IiRpZCI6IjE4MiIsIklkIjoiZmM0Y2VjODQtYjUzMC00N2QzLTk1OTEtZDdlOWIzZjAyYzRmIiwiSW5kZXgiOjQsIkdyb3VwSWQiOm51bGwsIlRpdGxlIjoiUGxhdGZvcm0gdW5kZXIgY29udHJhY3QgKGlmIGFibGUgdG8gZGlyZWN0IGhpcmUpIiwiRGF0ZVRpbWUiOiIyMDI0LTA1LTE1VDIzOjU5OjAwIiwiUGVyY2VudGFnZUNvbXBsZXRlIjpudWxsLCJOb3RlIjpudWxsLCJTdHlsZSI6eyIkaWQiOiIxODMiLCJUaXRsZVBvc2l0aW9uIjoiTGVmdCIsIkRhdGVQb3NpdGlvbiI6IlJpZ2h0IiwiU2hhcGVUeXBlIjoxLCJTaGFwZVNpemUiOjAsIlNwYWNpbmciOjUsIlNoYXBlU3R5bGUiOnsiJGlkIjoiMTg0IiwiTWFyZ2luIjp7IiRyZWYiOiIxNTUifSwiUGFkZGluZyI6eyIkcmVmIjoiMTU2In0sIkJhY2tncm91bmQiOnsiJGlkIjoiMTg1IiwiQ29sb3IiOnsiJGlkIjoiMTg2IiwiQSI6MjU1LCJSIjowLCJHIjowLCJCIjowfX0sIklzVmlzaWJsZSI6dHJ1ZSwiV2lkdGgiOjEyLjAsIkhlaWdodCI6MTQuMCwiQm9yZGVyU3R5bGUiOnsiJGlkIjoiMTg3IiwiTGluZUNvbG9yIjp7IiRyZWYiOiIxNjAifSwiTGluZVdlaWdodCI6MC4wLCJMaW5lVHlwZSI6MCwiUGFyZW50U3R5bGUiOm51bGx9LCJQYXJlbnRTdHlsZSI6bnVsbH0sIlRpdGxlU3R5bGUiOnsiJGlkIjoiMTg4IiwiRm9udFNldHRpbmdzIjp7IiRpZCI6IjE4OSIsIkZvbnRTaXplIjoxMSwiRm9udE5hbWUiOiJDYWxpYnJpIiwiSXNCb2xkIjpmYWxzZSwiSXNJdGFsaWMiOmZhbHNlLCJJc1VuZGVybGluZWQiOmZhbHNlLCJQYXJlbnRTdHlsZSI6bnVsbH0sIkF1dG9TaXplIjowLCJGb3JlZ3JvdW5kIjp7IiRpZCI6IjE5MCIsIkNvbG9yIjp7IiRpZCI6IjE5M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2In0sIlBhZGRpbmciOnsiJHJlZiI6IjE2NyJ9LCJCYWNrZ3JvdW5kIjp7IiRpZCI6IjE5MiIsIkNvbG9yIjp7IiRpZCI6IjE5MyIsIkEiOjAsIlIiOjI1NSwiRyI6MjU1LCJCIjoyNTV9fSwiSXNWaXNpYmxlIjp0cnVlLCJXaWR0aCI6MC4wLCJIZWlnaHQiOjAuMCwiQm9yZGVyU3R5bGUiOm51bGwsIlBhcmVudFN0eWxlIjpudWxsfSwiRGF0ZVN0eWxlIjp7IiRpZCI6IjE5NCIsIkZvbnRTZXR0aW5ncyI6eyIkaWQiOiIxOTUiLCJGb250U2l6ZSI6MTEsIkZvbnROYW1lIjoiQ2FsaWJyaSIsIklzQm9sZCI6ZmFsc2UsIklzSXRhbGljIjpmYWxzZSwiSXNVbmRlcmxpbmVkIjpmYWxzZSwiUGFyZW50U3R5bGUiOm51bGx9LCJBdXRvU2l6ZSI6MCwiRm9yZWdyb3VuZCI6eyIkaWQiOiIxOTYiLCJDb2xvciI6eyIkaWQiOiIxOTc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NCJ9LCJQYWRkaW5nIjp7IiRyZWYiOiIxNzUifSwiQmFja2dyb3VuZCI6eyIkaWQiOiIxOTgiLCJDb2xvciI6eyIkaWQiOiIxOTkiLCJBIjowLCJSIjoyNTUsIkciOjI1NSwiQiI6MjU1fX0sIklzVmlzaWJsZSI6dHJ1ZSwiV2lkdGgiOjAuMCwiSGVpZ2h0IjowLjAsIkJvcmRlclN0eWxlIjpudWxsLCJQYXJlbnRTdHlsZSI6bnVsbH0sIkRhdGVGb3JtYXQiOnsiJHJlZiI6IjE3OCJ9LCJXZWVrTnVtYmVyaW5nIjp7IiRpZCI6IjIwMC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yMDEiLCJfdGFza3MiOlt7IiRpZCI6IjIwMiIsIl9hdHRhY2hlZE1pbGVzdG9uZXMiOltdLCJUYXNrRGVmaW5pdGlvbiI6eyIkaWQiOiIyMDMiLCJHcm91cE5hbWUiOm51bGwsIlN0YXJ0RGF0ZSI6IjIwMjQtMDQtMTJUMjM6NTk6MDBaIiwiRW5kRGF0ZSI6IjIwMjQtMDYtMTVUMjM6NTk6MDBaIiwiUGVyY2VudGFnZUNvbXBsZXRlIjpudWxsLCJTdHlsZSI6eyIkaWQiOiIyMDQiLCJTaGFwZSI6MiwiU2hhcGVUaGlja25lc3MiOjAsIkR1cmF0aW9uRm9ybWF0IjowLCJJbmNsdWRlTm9uV29ya2luZ0RheXNJbkR1cmF0aW9uIjpmYWxzZSwiUGVyY2VudGFnZUNvbXBsZXRlU3R5bGUiOnsiJGlkIjoiMjA1IiwiRm9udFNldHRpbmdzIjp7IiRpZCI6IjIwNiIsIkZvbnRTaXplIjoxMCwiRm9udE5hbWUiOiJDYWxpYnJpIiwiSXNCb2xkIjpmYWxzZSwiSXNJdGFsaWMiOmZhbHNlLCJJc1VuZGVybGluZWQiOmZhbHNlLCJQYXJlbnRTdHlsZSI6bnVsbH0sIkF1dG9TaXplIjowLCJGb3JlZ3JvdW5kIjp7IiRyZWYiOiIxMCJ9LCJNYXhXaWR0aCI6MjAwLjAsIk1heEhlaWdodCI6IkluZmluaXR5IiwiU21hcnRGb3JlZ3JvdW5kSXNBY3RpdmUiOmZhbHNlLCJIb3Jpem9udGFsQWxpZ25tZW50IjowLCJWZXJ0aWNhbEFsaWdubWVudCI6MCwiU21hcnRGb3JlZ3JvdW5kIjpudWxsLCJCYWNrZ3JvdW5kRmlsbFR5cGUiOjAsIk1hcmdpbiI6eyIkcmVmIjoiMTIifSwiUGFkZGluZyI6eyIkcmVmIjoiMTMifSwiQmFja2dyb3VuZCI6eyIkcmVmIjoiMTQifSwiSXNWaXNpYmxlIjp0cnVlLCJXaWR0aCI6MC4wLCJIZWlnaHQiOjAuMCwiQm9yZGVyU3R5bGUiOnsiJGlkIjoiMjA3IiwiTGluZUNvbG9yIjpudWxsLCJMaW5lV2VpZ2h0IjowLjAsIkxpbmVUeXBlIjowLCJQYXJlbnRTdHlsZSI6bnVsbH0sIlBhcmVudFN0eWxlIjpudWxsfSwiRHVyYXRpb25TdHlsZSI6eyIkaWQiOiIyMDgiLCJGb250U2V0dGluZ3MiOnsiJGlkIjoiMjA5IiwiRm9udFNpemUiOjExLCJGb250TmFtZSI6IkNhbGlicmkiLCJJc0JvbGQiOmZhbHNlLCJJc0l0YWxpYyI6ZmFsc2UsIklzVW5kZXJsaW5lZCI6ZmFsc2UsIlBhcmVudFN0eWxlIjpudWxsfSwiQXV0b1NpemUiOjAsIkZvcmVncm91bmQiOnsiJHJlZiI6IjE5In0sIk1heFdpZHRoIjoyMDAuMCwiTWF4SGVpZ2h0IjoiSW5maW5pdHkiLCJTbWFydEZvcmVncm91bmRJc0FjdGl2ZSI6ZmFsc2UsIkhvcml6b250YWxBbGlnbm1lbnQiOjAsIlZlcnRpY2FsQWxpZ25tZW50IjowLCJTbWFydEZvcmVncm91bmQiOm51bGwsIkJhY2tncm91bmRGaWxsVHlwZSI6MCwiTWFyZ2luIjp7IiRyZWYiOiIyMSJ9LCJQYWRkaW5nIjp7IiRyZWYiOiIyMiJ9LCJCYWNrZ3JvdW5kIjp7IiRyZWYiOiIyMyJ9LCJJc1Zpc2libGUiOnRydWUsIldpZHRoIjowLjAsIkhlaWdodCI6MC4wLCJCb3JkZXJTdHlsZSI6eyIkaWQiOiIyMTAiLCJMaW5lQ29sb3IiOm51bGwsIkxpbmVXZWlnaHQiOjAuMCwiTGluZVR5cGUiOjAsIlBhcmVudFN0eWxlIjpudWxsfSwiUGFyZW50U3R5bGUiOm51bGx9LCJIb3Jpem9udGFsQ29ubmVjdG9yU3R5bGUiOnsiJGlkIjoiMjExIiwiTGluZUNvbG9yIjp7IiRyZWYiOiIyNyJ9LCJMaW5lV2VpZ2h0IjoxLjAsIkxpbmVUeXBlIjowLCJQYXJlbnRTdHlsZSI6bnVsbH0sIlZlcnRpY2FsQ29ubmVjdG9yU3R5bGUiOnsiJGlkIjoiMjEyIiwiTGluZUNvbG9yIjp7IiRyZWYiOiIzMC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zLCJJc0JlbG93VGltZWJhbmQiOnRydWUsIlBlcmNlbnRhZ2VDb21wbGV0ZVNoYXBlT3BhY2l0eSI6MzUsIlNoYXBlU3R5bGUiOnsiJGlkIjoiMjEzIiwiTWFyZ2luIjp7IiRyZWYiOiIzMyJ9LCJQYWRkaW5nIjp7IiRyZWYiOiIzNCJ9LCJCYWNrZ3JvdW5kIjp7IiRpZCI6IjIxNCIsIkNvbG9yIjp7IiRpZCI6IjIxNSIsIkEiOjI1NSwiUiI6MjU1LCJHIjoyNTUsIkIiOjI1NX19LCJJc1Zpc2libGUiOnRydWUsIldpZHRoIjowLjAsIkhlaWdodCI6MTAuMCwiQm9yZGVyU3R5bGUiOnsiJGlkIjoiMjE2IiwiTGluZUNvbG9yIjp7IiRpZCI6IjIxNyIsIiR0eXBlIjoiTkxSRS5Db21tb24uRG9tLlNvbGlkQ29sb3JCcnVzaCwgTkxSRS5Db21tb24iLCJDb2xvciI6eyIkaWQiOiIyMTgiLCJBIjoyNTUsIlIiOjAsIkciOjAsIkIiOjB9fSwiTGluZVdlaWdodCI6Mi4wLCJMaW5lVHlwZSI6MCwiUGFyZW50U3R5bGUiOm51bGx9LCJQYXJlbnRTdHlsZSI6bnVsbH0sIlRpdGxlU3R5bGUiOnsiJGlkIjoiMjE5IiwiRm9udFNldHRpbmdzIjp7IiRpZCI6IjIyMCIsIkZvbnRTaXplIjoxMSwiRm9udE5hbWUiOiJDYWxpYnJpIiwiSXNCb2xkIjpmYWxzZSwiSXNJdGFsaWMiOmZhbHNlLCJJc1VuZGVybGluZWQiOmZhbHNlLCJQYXJlbnRTdHlsZSI6bnVsbH0sIkF1dG9TaXplIjowLCJGb3JlZ3JvdW5kIjp7IiRpZCI6IjIyMSIsIkNvbG9yIjp7IiRpZCI6IjIyMiIsIkEiOjI1NSwiUiI6MCwiRyI6MCwiQiI6MH19LCJNYXhXaWR0aCI6NzIwLjAsIk1heEhlaWdodCI6IkluZmluaXR5IiwiU21hcnRGb3JlZ3JvdW5kSXNBY3RpdmUiOmZhbHNlLCJIb3Jpem9udGFsQWxpZ25tZW50IjowLCJWZXJ0aWNhbEFsaWdubWVudCI6MCwiU21hcnRGb3JlZ3JvdW5kIjpudWxsLCJCYWNrZ3JvdW5kRmlsbFR5cGUiOjAsIk1hcmdpbiI6eyIkcmVmIjoiNDQifSwiUGFkZGluZyI6eyIkcmVmIjoiNDUifSwiQmFja2dyb3VuZCI6eyIkaWQiOiIyMjMiLCJDb2xvciI6eyIkaWQiOiIyMjQiLCJBIjowLCJSIjoyNTUsIkciOjI1NSwiQiI6MjU1fX0sIklzVmlzaWJsZSI6dHJ1ZSwiV2lkdGgiOjAuMCwiSGVpZ2h0IjowLjAsIkJvcmRlclN0eWxlIjp7IiRpZCI6IjIyNSIsIkxpbmVDb2xvciI6bnVsbCwiTGluZVdlaWdodCI6MC4wLCJMaW5lVHlwZSI6MCwiUGFyZW50U3R5bGUiOm51bGx9LCJQYXJlbnRTdHlsZSI6bnVsbH0sIkRhdGVTdHlsZSI6eyIkaWQiOiIyMjYiLCJGb250U2V0dGluZ3MiOnsiJGlkIjoiMjI3IiwiRm9udFNpemUiOjEwLCJGb250TmFtZSI6IkNhbGlicmkiLCJJc0JvbGQiOmZhbHNlLCJJc0l0YWxpYyI6ZmFsc2UsIklzVW5kZXJsaW5lZCI6ZmFsc2UsIlBhcmVudFN0eWxlIjpudWxsfSwiQXV0b1NpemUiOjAsIkZvcmVncm91bmQiOnsiJGlkIjoiMjI4IiwiQ29sb3IiOnsiJGlkIjoiMjI5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1MyJ9LCJQYWRkaW5nIjp7IiRyZWYiOiI1NCJ9LCJCYWNrZ3JvdW5kIjp7IiRpZCI6IjIzMCIsIkNvbG9yIjp7IiRpZCI6IjIzMSIsIkEiOjAsIlIiOjI1NSwiRyI6MjU1LCJCIjoyNTV9fSwiSXNWaXNpYmxlIjp0cnVlLCJXaWR0aCI6MC4wLCJIZWlnaHQiOjAuMCwiQm9yZGVyU3R5bGUiOnsiJGlkIjoiMjMyIiwiTGluZUNvbG9yIjpudWxsLCJMaW5lV2VpZ2h0IjowLjAsIkxpbmVUeXBlIjowLCJQYXJlbnRTdHlsZSI6bnVsbH0sIlBhcmVudFN0eWxlIjpudWxsfSwiRGF0ZUZvcm1hdCI6eyIkaWQiOiIyMz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jM0IiwiRm9ybWF0IjowLCJJc1Zpc2libGUiOmZhbHNlLCJMYXN0S25vd25WaXNpYmlsaXR5U3RhdGUiOmZhbHNlfSwiSXNWaXNpYmxlIjp0cnVlLCJQYXJlbnRTdHlsZSI6bnVsbH0sIkluZGV4Ijo1LCJTbWFydER1cmF0aW9uQWN0aXZhdGVkIjpmYWxzZSwiRGF0ZUZvcm1hdCI6eyIkcmVmIjoiMjMzIn0sIldlZWtOdW1iZXJpbmciOnsiJGlkIjoiMjM1IiwiRm9ybWF0IjowLCJJc1Zpc2libGUiOmZhbHNlLCJMYXN0S25vd25WaXNpYmlsaXR5U3RhdGUiOmZhbHNlfSwiSWQiOiJkNWUwZjRjZS1jYWY5LTRkNmYtOWQ5Ni1mZjY5NWNkNmY2NGIiLCJJbXBvcnRJZCI6bnVsbCwiVGl0bGUiOiJDb21wZXRhdGl2ZSBCaWQgVGltZWxpbmUgKElmIGdvaW5nIG91dCBmb3IgYmlkcykiLCJOb3RlIjpudWxsLCJIeXBlcmxpbmsiOnsiJGlkIjoiMjM2IiwiQWRkcmVzcyI6IiIsIlN1YkFkZHJlc3MiOiIifSwiSXNDaGFuZ2VkIjpmYWxzZSwiSXNOZXciOmZhbHNlfX1dLCJfbWlsZXN0b25lcyI6W10sIklkIjoiMDAwMDAwMDAtMDAwMC0wMDAwLTAwMDAtMDAwMDAwMDAwMDAwIiwiSXNTaW5nbGVJdGVtUm93Ijp0cnVlfSx7IiRpZCI6IjIzNyIsIl90YXNrcyI6W3siJGlkIjoiMjM4IiwiX2F0dGFjaGVkTWlsZXN0b25lcyI6W10sIlRhc2tEZWZpbml0aW9uIjp7IiRpZCI6IjIzOSIsIkdyb3VwTmFtZSI6bnVsbCwiU3RhcnREYXRlIjoiMjAyNC0wMy0wMVQyMzo1OTowMFoiLCJFbmREYXRlIjoiMjAyNC0wNC0zMFQyMzo1OTowMFoiLCJQZXJjZW50YWdlQ29tcGxldGUiOm51bGwsIlN0eWxlIjp7IiRpZCI6IjI0MCIsIlNoYXBlIjoyLCJTaGFwZVRoaWNrbmVzcyI6MCwiRHVyYXRpb25Gb3JtYXQiOjAsIkluY2x1ZGVOb25Xb3JraW5nRGF5c0luRHVyYXRpb24iOmZhbHNlLCJQZXJjZW50YWdlQ29tcGxldGVTdHlsZSI6eyIkaWQiOiIyNDEiLCJGb250U2V0dGluZ3MiOnsiJGlkIjoiMjQy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eyIkaWQiOiIyNDMiLCJMaW5lQ29sb3IiOm51bGwsIkxpbmVXZWlnaHQiOjAuMCwiTGluZVR5cGUiOjAsIlBhcmVudFN0eWxlIjpudWxsfSwiUGFyZW50U3R5bGUiOm51bGx9LCJEdXJhdGlvblN0eWxlIjp7IiRpZCI6IjI0NCIsIkZvbnRTZXR0aW5ncyI6eyIkaWQiOiIyNDU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7IiRpZCI6IjI0NiIsIkxpbmVDb2xvciI6bnVsbCwiTGluZVdlaWdodCI6MC4wLCJMaW5lVHlwZSI6MCwiUGFyZW50U3R5bGUiOm51bGx9LCJQYXJlbnRTdHlsZSI6bnVsbH0sIkhvcml6b250YWxDb25uZWN0b3JTdHlsZSI6eyIkaWQiOiIyNDciLCJMaW5lQ29sb3IiOnsiJHJlZiI6IjI3In0sIkxpbmVXZWlnaHQiOjEuMCwiTGluZVR5cGUiOjAsIlBhcmVudFN0eWxlIjpudWxsfSwiVmVydGljYWxDb25uZWN0b3JTdHlsZSI6eyIkaWQiOiIyNDgiLCJMaW5lQ29sb3IiOnsiJHJlZiI6IjMwIn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yNDkiLCJNYXJnaW4iOnsiJHJlZiI6IjMzIn0sIlBhZGRpbmciOnsiJHJlZiI6IjM0In0sIkJhY2tncm91bmQiOnsiJGlkIjoiMjUwIiwiQ29sb3IiOnsiJGlkIjoiMjUxIiwiQSI6MjU1LCJSIjoyNTUsIkciOjI1NSwiQiI6MjU1fX0sIklzVmlzaWJsZSI6dHJ1ZSwiV2lkdGgiOjAuMCwiSGVpZ2h0IjoxMC4wLCJCb3JkZXJTdHlsZSI6eyIkaWQiOiIyNTIiLCJMaW5lQ29sb3IiOnsiJHJlZiI6IjM4In0sIkxpbmVXZWlnaHQiOjIuMCwiTGluZVR5cGUiOjAsIlBhcmVudFN0eWxlIjpudWxsfSwiUGFyZW50U3R5bGUiOm51bGx9LCJUaXRsZVN0eWxlIjp7IiRpZCI6IjI1MyIsIkZvbnRTZXR0aW5ncyI6eyIkaWQiOiIyNTQiLCJGb250U2l6ZSI6MTEsIkZvbnROYW1lIjoiQ2FsaWJyaSIsIklzQm9sZCI6ZmFsc2UsIklzSXRhbGljIjpmYWxzZSwiSXNVbmRlcmxpbmVkIjpmYWxzZSwiUGFyZW50U3R5bGUiOm51bGx9LCJBdXRvU2l6ZSI6MCwiRm9yZWdyb3VuZCI6eyIkaWQiOiIyNTUiLCJDb2xvciI6eyIkaWQiOiIyNTY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Q0In0sIlBhZGRpbmciOnsiJHJlZiI6IjQ1In0sIkJhY2tncm91bmQiOnsiJGlkIjoiMjU3IiwiQ29sb3IiOnsiJGlkIjoiMjU4IiwiQSI6MCwiUiI6MjU1LCJHIjoyNTUsIkIiOjI1NX19LCJJc1Zpc2libGUiOnRydWUsIldpZHRoIjowLjAsIkhlaWdodCI6MC4wLCJCb3JkZXJTdHlsZSI6eyIkaWQiOiIyNTkiLCJMaW5lQ29sb3IiOm51bGwsIkxpbmVXZWlnaHQiOjAuMCwiTGluZVR5cGUiOjAsIlBhcmVudFN0eWxlIjpudWxsfSwiUGFyZW50U3R5bGUiOm51bGx9LCJEYXRlU3R5bGUiOnsiJGlkIjoiMjYwIiwiRm9udFNldHRpbmdzIjp7IiRpZCI6IjI2MSIsIkZvbnRTaXplIjoxMCwiRm9udE5hbWUiOiJDYWxpYnJpIiwiSXNCb2xkIjpmYWxzZSwiSXNJdGFsaWMiOmZhbHNlLCJJc1VuZGVybGluZWQiOmZhbHNlLCJQYXJlbnRTdHlsZSI6bnVsbH0sIkF1dG9TaXplIjowLCJGb3JlZ3JvdW5kIjp7IiRpZCI6IjI2MiIsIkNvbG9yIjp7IiRpZCI6IjI2My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TMifSwiUGFkZGluZyI6eyIkcmVmIjoiNTQifSwiQmFja2dyb3VuZCI6eyIkaWQiOiIyNjQiLCJDb2xvciI6eyIkaWQiOiIyNjUiLCJBIjowLCJSIjoyNTUsIkciOjI1NSwiQiI6MjU1fX0sIklzVmlzaWJsZSI6dHJ1ZSwiV2lkdGgiOjAuMCwiSGVpZ2h0IjowLjAsIkJvcmRlclN0eWxlIjp7IiRpZCI6IjI2NiIsIkxpbmVDb2xvciI6bnVsbCwiTGluZVdlaWdodCI6MC4wLCJMaW5lVHlwZSI6MCwiUGFyZW50U3R5bGUiOm51bGx9LCJQYXJlbnRTdHlsZSI6bnVsbH0sIkRhdGVGb3JtYXQiOnsiJHJlZiI6IjU4In0sIldlZWtOdW1iZXJpbmciOnsiJGlkIjoiMjY3IiwiRm9ybWF0IjowLCJJc1Zpc2libGUiOmZhbHNlLCJMYXN0S25vd25WaXNpYmlsaXR5U3RhdGUiOmZhbHNlfSwiSXNWaXNpYmxlIjp0cnVlLCJQYXJlbnRTdHlsZSI6bnVsbH0sIkluZGV4Ijo2LCJTbWFydER1cmF0aW9uQWN0aXZhdGVkIjpmYWxzZSwiRGF0ZUZvcm1hdCI6eyIkcmVmIjoiNTgifSwiV2Vla051bWJlcmluZyI6eyIkaWQiOiIyNjgiLCJGb3JtYXQiOjAsIklzVmlzaWJsZSI6ZmFsc2UsIkxhc3RLbm93blZpc2liaWxpdHlTdGF0ZSI6ZmFsc2V9LCJJZCI6ImI2MDA1Y2IyLWU3MzktNGM3Yy04Zjk0LWU1MDAyMjhmMDRjNiIsIkltcG9ydElkIjpudWxsLCJUaXRsZSI6IlJvdXRlIElEL0dJUyBvYnRhaW5lZCIsIk5vdGUiOiJlMXh5ZEdZeFhHRnVjMmxjWVc1emFXTndaekV5TlRKY2RXTXhYR2gwYldGMWRITndYR1JsWm1ZeWUxeG1iMjUwZEdKc2UxeG1NRnhtWTJoaGNuTmxkREFnVkdsdFpYTWdUbVYzSUZKdmJXRnVPMzE3WEdZeVhHWmphR0Z5YzJWME1DQlRaV2R2WlNCVlNUdDlmWHRjWTI5c2IzSjBZbXhjY21Wa01GeG5jbVZsYmpCY1lteDFaVEE3WEhKbFpESTFOVnhuY21WbGJqSTFOVnhpYkhWbE1qVTFPMXh5WldRMU1WeG5jbVZsYmpVeFhHSnNkV1UxTVR0OVhHeHZZMmhjYUdsamFGeGtZbU5vWEhCaGNtUmNjR3hoYVc1Y2JIUnljR0Z5WEdsMFlYQXdlMXhzWVc1bk1UQXpNMXhzYjJOb1hHWXlYR1p6TVRoY1kyWXlYR3gwY21Ob0lGSmxjMjlzZFhScGIyNGdkMkZ6SUhObGJuUWdVSEpoYVhKbElGSnZjMlVnYjI0Z01USXZNallnWm05eUlFRndjbWxzSURsMGFDQmpiM1Z1WTJsc0lHMWxaWFJwYm1jZ2RHOGdjbVZqYVdWMlpXUWdSMGxUSUdsdVptOXliV0YwYVc5dUlHNWxaV1JsWkNCMGJ5QmhZMk52YlhCc2FYTm9JSEp2ZFhSbElISmxkbWxsZHlCcGJpQnZjbVJsY2lCMGJ5QnpkV0p0YVhRZ1ptbHVZV3dnWVhCd2NtOTJaV1FnY205MWRHVWdkRzhnVFVoQklHNWhkR2x2Ymk1OWZRPT0iLCJIeXBlcmxpbmsiOnsiJGlkIjoiMjY5IiwiQWRkcmVzcyI6IiIsIlN1YkFkZHJlc3MiOiIifSwiSXNDaGFuZ2VkIjpmYWxzZSwiSXNOZXciOmZhbHNlfX1dLCJfbWlsZXN0b25lcyI6W10sIklkIjoiMDAwMDAwMDAtMDAwMC0wMDAwLTAwMDAtMDAwMDAwMDAwMDAwIiwiSXNTaW5nbGVJdGVtUm93Ijp0cnVlfSx7IiRpZCI6IjI3MCIsIl90YXNrcyI6W10sIl9taWxlc3RvbmVzIjpbeyIkaWQiOiIyNzEiLCJJZCI6Ijg5MTA5MjBmLTNmZWUtNDE5OS05MmRhLTkyYjQwNmZjNTM4OCIsIkluZGV4Ijo3LCJHcm91cElkIjpudWxsLCJUaXRsZSI6Ik1IQSBSb3V0ZSBBcHByb3ZlZCIsIkRhdGVUaW1lIjoiMjAyNC0wNS0xNVQyMzo1OTowMCIsIlBlcmNlbnRhZ2VDb21wbGV0ZSI6bnVsbCwiTm90ZSI6bnVsbCwiU3R5bGUiOnsiJGlkIjoiMjcyIiwiVGl0bGVQb3NpdGlvbiI6IkxlZnQiLCJEYXRlUG9zaXRpb24iOiJSaWdodCIsIlNoYXBlVHlwZSI6MSwiU2hhcGVTaXplIjowLCJTcGFjaW5nIjo1LCJTaGFwZVN0eWxlIjp7IiRpZCI6IjI3MyIsIk1hcmdpbiI6eyIkcmVmIjoiMTU1In0sIlBhZGRpbmciOnsiJHJlZiI6IjE1NiJ9LCJCYWNrZ3JvdW5kIjp7IiRpZCI6IjI3NCIsIkNvbG9yIjp7IiRpZCI6IjI3NSIsIkEiOjI1NSwiUiI6MCwiRyI6MCwiQiI6MH19LCJJc1Zpc2libGUiOnRydWUsIldpZHRoIjoxMi4wLCJIZWlnaHQiOjE0LjAsIkJvcmRlclN0eWxlIjp7IiRpZCI6IjI3NiIsIkxpbmVDb2xvciI6eyIkcmVmIjoiMTYwIn0sIkxpbmVXZWlnaHQiOjAuMCwiTGluZVR5cGUiOjAsIlBhcmVudFN0eWxlIjpudWxsfSwiUGFyZW50U3R5bGUiOm51bGx9LCJUaXRsZVN0eWxlIjp7IiRpZCI6IjI3NyIsIkZvbnRTZXR0aW5ncyI6eyIkaWQiOiIyNzgiLCJGb250U2l6ZSI6MTEsIkZvbnROYW1lIjoiQ2FsaWJyaSIsIklzQm9sZCI6ZmFsc2UsIklzSXRhbGljIjpmYWxzZSwiSXNVbmRlcmxpbmVkIjpmYWxzZSwiUGFyZW50U3R5bGUiOm51bGx9LCJBdXRvU2l6ZSI6MCwiRm9yZWdyb3VuZCI6eyIkaWQiOiIyNzkiLCJDb2xvciI6eyIkaWQiOiIyODA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E2NiJ9LCJQYWRkaW5nIjp7IiRyZWYiOiIxNjcifSwiQmFja2dyb3VuZCI6eyIkaWQiOiIyODEiLCJDb2xvciI6eyIkaWQiOiIyODIiLCJBIjowLCJSIjoyNTUsIkciOjI1NSwiQiI6MjU1fX0sIklzVmlzaWJsZSI6dHJ1ZSwiV2lkdGgiOjAuMCwiSGVpZ2h0IjowLjAsIkJvcmRlclN0eWxlIjpudWxsLCJQYXJlbnRTdHlsZSI6bnVsbH0sIkRhdGVTdHlsZSI6eyIkaWQiOiIyODMiLCJGb250U2V0dGluZ3MiOnsiJGlkIjoiMjg0IiwiRm9udFNpemUiOjExLCJGb250TmFtZSI6IkNhbGlicmkiLCJJc0JvbGQiOmZhbHNlLCJJc0l0YWxpYyI6ZmFsc2UsIklzVW5kZXJsaW5lZCI6ZmFsc2UsIlBhcmVudFN0eWxlIjpudWxsfSwiQXV0b1NpemUiOjAsIkZvcmVncm91bmQiOnsiJGlkIjoiMjg1IiwiQ29sb3IiOnsiJGlkIjoiMjg2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NzQifSwiUGFkZGluZyI6eyIkcmVmIjoiMTc1In0sIkJhY2tncm91bmQiOnsiJGlkIjoiMjg3IiwiQ29sb3IiOnsiJGlkIjoiMjg4IiwiQSI6MCwiUiI6MjU1LCJHIjoyNTUsIkIiOjI1NX19LCJJc1Zpc2libGUiOnRydWUsIldpZHRoIjowLjAsIkhlaWdodCI6MC4wLCJCb3JkZXJTdHlsZSI6bnVsbCwiUGFyZW50U3R5bGUiOm51bGx9LCJEYXRlRm9ybWF0Ijp7IiRyZWYiOiIxNzgifSwiV2Vla051bWJlcmluZyI6eyIkaWQiOiIyODk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jkwIiwiX3Rhc2tzIjpbeyIkaWQiOiIyOTEiLCJfYXR0YWNoZWRNaWxlc3RvbmVzIjpbXSwiVGFza0RlZmluaXRpb24iOnsiJGlkIjoiMjkyIiwiR3JvdXBOYW1lIjpudWxsLCJTdGFydERhdGUiOiIyMDI0LTAzLTMxVDIzOjU5OjAwWiIsIkVuZERhdGUiOiIyMDI0LTA1LTMwVDIzOjU5OjAwWiIsIlBlcmNlbnRhZ2VDb21wbGV0ZSI6bnVsbCwiU3R5bGUiOnsiJGlkIjoiMjkzIiwiU2hhcGUiOjIsIlNoYXBlVGhpY2tuZXNzIjowLCJEdXJhdGlvbkZvcm1hdCI6MCwiSW5jbHVkZU5vbldvcmtpbmdEYXlzSW5EdXJhdGlvbiI6ZmFsc2UsIlBlcmNlbnRhZ2VDb21wbGV0ZVN0eWxlIjp7IiRpZCI6IjI5NCIsIkZvbnRTZXR0aW5ncyI6eyIkaWQiOiIyOTUiLCJGb250U2l6ZSI6MTAsIkZvbnROYW1lIjoiQ2FsaWJyaSIsIklzQm9sZCI6ZmFsc2UsIklzSXRhbGljIjpmYWxzZSwiSXNVbmRlcmxpbmVkIjpmYWxzZSwiUGFyZW50U3R5bGUiOm51bGx9LCJBdXRvU2l6ZSI6MCwiRm9yZWdyb3VuZCI6eyIkcmVmIjoiMTAifSwiTWF4V2lkdGgiOjIwMC4wLCJNYXhIZWlnaHQiOiJJbmZpbml0eSIsIlNtYXJ0Rm9yZWdyb3VuZElzQWN0aXZlIjpmYWxzZSwiSG9yaXpvbnRhbEFsaWdubWVudCI6MCwiVmVydGljYWxBbGlnbm1lbnQiOjAsIlNtYXJ0Rm9yZWdyb3VuZCI6bnVsbCwiQmFja2dyb3VuZEZpbGxUeXBlIjowLCJNYXJnaW4iOnsiJHJlZiI6IjEyIn0sIlBhZGRpbmciOnsiJHJlZiI6IjEzIn0sIkJhY2tncm91bmQiOnsiJHJlZiI6IjE0In0sIklzVmlzaWJsZSI6dHJ1ZSwiV2lkdGgiOjAuMCwiSGVpZ2h0IjowLjAsIkJvcmRlclN0eWxlIjp7IiRpZCI6IjI5NiIsIkxpbmVDb2xvciI6bnVsbCwiTGluZVdlaWdodCI6MC4wLCJMaW5lVHlwZSI6MCwiUGFyZW50U3R5bGUiOm51bGx9LCJQYXJlbnRTdHlsZSI6bnVsbH0sIkR1cmF0aW9uU3R5bGUiOnsiJGlkIjoiMjk3IiwiRm9udFNldHRpbmdzIjp7IiRpZCI6IjI5OCIsIkZvbnRTaXplIjoxMSwiRm9udE5hbWUiOiJDYWxpYnJpIiwiSXNCb2xkIjpmYWxzZSwiSXNJdGFsaWMiOmZhbHNlLCJJc1VuZGVybGluZWQiOmZhbHNlLCJQYXJlbnRTdHlsZSI6bnVsbH0sIkF1dG9TaXplIjowLCJGb3JlZ3JvdW5kIjp7IiRyZWYiOiIxOSJ9LCJNYXhXaWR0aCI6MjAwLjAsIk1heEhlaWdodCI6IkluZmluaXR5IiwiU21hcnRGb3JlZ3JvdW5kSXNBY3RpdmUiOmZhbHNlLCJIb3Jpem9udGFsQWxpZ25tZW50IjowLCJWZXJ0aWNhbEFsaWdubWVudCI6MCwiU21hcnRGb3JlZ3JvdW5kIjpudWxsLCJCYWNrZ3JvdW5kRmlsbFR5cGUiOjAsIk1hcmdpbiI6eyIkcmVmIjoiMjEifSwiUGFkZGluZyI6eyIkcmVmIjoiMjIifSwiQmFja2dyb3VuZCI6eyIkcmVmIjoiMjMifSwiSXNWaXNpYmxlIjp0cnVlLCJXaWR0aCI6MC4wLCJIZWlnaHQiOjAuMCwiQm9yZGVyU3R5bGUiOnsiJGlkIjoiMjk5IiwiTGluZUNvbG9yIjpudWxsLCJMaW5lV2VpZ2h0IjowLjAsIkxpbmVUeXBlIjowLCJQYXJlbnRTdHlsZSI6bnVsbH0sIlBhcmVudFN0eWxlIjpudWxsfSwiSG9yaXpvbnRhbENvbm5lY3RvclN0eWxlIjp7IiRpZCI6IjMwMCIsIkxpbmVDb2xvciI6eyIkcmVmIjoiMjcifSwiTGluZVdlaWdodCI6MS4wLCJMaW5lVHlwZSI6MCwiUGFyZW50U3R5bGUiOm51bGx9LCJWZXJ0aWNhbENvbm5lY3RvclN0eWxlIjp7IiRpZCI6IjMwMSIsIkxpbmVDb2xvciI6eyIkcmVmIjoiMz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MwMiIsIk1hcmdpbiI6eyIkcmVmIjoiMzMifSwiUGFkZGluZyI6eyIkcmVmIjoiMzQifSwiQmFja2dyb3VuZCI6eyIkaWQiOiIzMDMiLCJDb2xvciI6eyIkaWQiOiIzMDQiLCJBIjoyNTUsIlIiOjI1NSwiRyI6MjU1LCJCIjoyNTV9fSwiSXNWaXNpYmxlIjp0cnVlLCJXaWR0aCI6MC4wLCJIZWlnaHQiOjEwLjAsIkJvcmRlclN0eWxlIjp7IiRpZCI6IjMwNSIsIkxpbmVDb2xvciI6eyIkcmVmIjoiMzgifSwiTGluZVdlaWdodCI6Mi4wLCJMaW5lVHlwZSI6MCwiUGFyZW50U3R5bGUiOm51bGx9LCJQYXJlbnRTdHlsZSI6bnVsbH0sIlRpdGxlU3R5bGUiOnsiJGlkIjoiMzA2IiwiRm9udFNldHRpbmdzIjp7IiRpZCI6IjMwNyIsIkZvbnRTaXplIjoxMSwiRm9udE5hbWUiOiJDYWxpYnJpIiwiSXNCb2xkIjpmYWxzZSwiSXNJdGFsaWMiOmZhbHNlLCJJc1VuZGVybGluZWQiOmZhbHNlLCJQYXJlbnRTdHlsZSI6bnVsbH0sIkF1dG9TaXplIjowLCJGb3JlZ3JvdW5kIjp7IiRpZCI6IjMwOCIsIkNvbG9yIjp7IiRpZCI6IjMwOS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NDQifSwiUGFkZGluZyI6eyIkcmVmIjoiNDUifSwiQmFja2dyb3VuZCI6eyIkaWQiOiIzMTAiLCJDb2xvciI6eyIkaWQiOiIzMTEiLCJBIjowLCJSIjoyNTUsIkciOjI1NSwiQiI6MjU1fX0sIklzVmlzaWJsZSI6dHJ1ZSwiV2lkdGgiOjAuMCwiSGVpZ2h0IjowLjAsIkJvcmRlclN0eWxlIjp7IiRpZCI6IjMxMiIsIkxpbmVDb2xvciI6bnVsbCwiTGluZVdlaWdodCI6MC4wLCJMaW5lVHlwZSI6MCwiUGFyZW50U3R5bGUiOm51bGx9LCJQYXJlbnRTdHlsZSI6bnVsbH0sIkRhdGVTdHlsZSI6eyIkaWQiOiIzMTMiLCJGb250U2V0dGluZ3MiOnsiJGlkIjoiMzE0IiwiRm9udFNpemUiOjEwLCJGb250TmFtZSI6IkNhbGlicmkiLCJJc0JvbGQiOmZhbHNlLCJJc0l0YWxpYyI6ZmFsc2UsIklzVW5kZXJsaW5lZCI6ZmFsc2UsIlBhcmVudFN0eWxlIjpudWxsfSwiQXV0b1NpemUiOjAsIkZvcmVncm91bmQiOnsiJGlkIjoiMzE1IiwiQ29sb3IiOnsiJGlkIjoiMzE2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1MyJ9LCJQYWRkaW5nIjp7IiRyZWYiOiI1NCJ9LCJCYWNrZ3JvdW5kIjp7IiRpZCI6IjMxNyIsIkNvbG9yIjp7IiRpZCI6IjMxOCIsIkEiOjAsIlIiOjI1NSwiRyI6MjU1LCJCIjoyNTV9fSwiSXNWaXNpYmxlIjp0cnVlLCJXaWR0aCI6MC4wLCJIZWlnaHQiOjAuMCwiQm9yZGVyU3R5bGUiOnsiJGlkIjoiMzE5IiwiTGluZUNvbG9yIjpudWxsLCJMaW5lV2VpZ2h0IjowLjAsIkxpbmVUeXBlIjowLCJQYXJlbnRTdHlsZSI6bnVsbH0sIlBhcmVudFN0eWxlIjpudWxsfSwiRGF0ZUZvcm1hdCI6eyIkcmVmIjoiNTgifSwiV2Vla051bWJlcmluZyI6eyIkaWQiOiIzMjAiLCJGb3JtYXQiOjAsIklzVmlzaWJsZSI6ZmFsc2UsIkxhc3RLbm93blZpc2liaWxpdHlTdGF0ZSI6ZmFsc2V9LCJJc1Zpc2libGUiOnRydWUsIlBhcmVudFN0eWxlIjpudWxsfSwiSW5kZXgiOjgsIlNtYXJ0RHVyYXRpb25BY3RpdmF0ZWQiOmZhbHNlLCJEYXRlRm9ybWF0Ijp7IiRyZWYiOiI1OCJ9LCJXZWVrTnVtYmVyaW5nIjp7IiRpZCI6IjMyMSIsIkZvcm1hdCI6MCwiSXNWaXNpYmxlIjpmYWxzZSwiTGFzdEtub3duVmlzaWJpbGl0eVN0YXRlIjpmYWxzZX0sIklkIjoiMmU1NDBjMTctYTdmYS00MzRhLWEzMzEtN2YwYjhkNGY2NTdiIiwiSW1wb3J0SWQiOm51bGwsIlRpdGxlIjoiSUQgb2YgTGF1bmNoIFNpdGUiLCJOb3RlIjpudWxsLCJIeXBlcmxpbmsiOnsiJGlkIjoiMzIyIiwiQWRkcmVzcyI6IiIsIlN1YkFkZHJlc3MiOiIifSwiSXNDaGFuZ2VkIjpmYWxzZSwiSXNOZXciOmZhbHNlfX1dLCJfbWlsZXN0b25lcyI6W10sIklkIjoiMDAwMDAwMDAtMDAwMC0wMDAwLTAwMDAtMDAwMDAwMDAwMDAwIiwiSXNTaW5nbGVJdGVtUm93Ijp0cnVlfSx7IiRpZCI6IjMyMyIsIl90YXNrcyI6W3siJGlkIjoiMzI0IiwiX2F0dGFjaGVkTWlsZXN0b25lcyI6W10sIlRhc2tEZWZpbml0aW9uIjp7IiRpZCI6IjMyNSIsIkdyb3VwTmFtZSI6bnVsbCwiU3RhcnREYXRlIjoiMjAyNC0wMy0zMVQyMzo1OTowMFoiLCJFbmREYXRlIjoiMjAyNC0wNS0zMFQyMzo1OTowMFoiLCJQZXJjZW50YWdlQ29tcGxldGUiOm51bGwsIlN0eWxlIjp7IiRpZCI6IjMyNiIsIlNoYXBlIjoyLCJTaGFwZVRoaWNrbmVzcyI6MCwiRHVyYXRpb25Gb3JtYXQiOjAsIkluY2x1ZGVOb25Xb3JraW5nRGF5c0luRHVyYXRpb24iOmZhbHNlLCJQZXJjZW50YWdlQ29tcGxldGVTdHlsZSI6eyIkaWQiOiIzMjciLCJGb250U2V0dGluZ3MiOnsiJGlkIjoiMzI4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eyIkaWQiOiIzMjkiLCJMaW5lQ29sb3IiOm51bGwsIkxpbmVXZWlnaHQiOjAuMCwiTGluZVR5cGUiOjAsIlBhcmVudFN0eWxlIjpudWxsfSwiUGFyZW50U3R5bGUiOm51bGx9LCJEdXJhdGlvblN0eWxlIjp7IiRpZCI6IjMzMCIsIkZvbnRTZXR0aW5ncyI6eyIkaWQiOiIzMzE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7IiRpZCI6IjMzMiIsIkxpbmVDb2xvciI6bnVsbCwiTGluZVdlaWdodCI6MC4wLCJMaW5lVHlwZSI6MCwiUGFyZW50U3R5bGUiOm51bGx9LCJQYXJlbnRTdHlsZSI6bnVsbH0sIkhvcml6b250YWxDb25uZWN0b3JTdHlsZSI6eyIkaWQiOiIzMzMiLCJMaW5lQ29sb3IiOnsiJHJlZiI6IjI3In0sIkxpbmVXZWlnaHQiOjEuMCwiTGluZVR5cGUiOjAsIlBhcmVudFN0eWxlIjpudWxsfSwiVmVydGljYWxDb25uZWN0b3JTdHlsZSI6eyIkaWQiOiIzMzQiLCJMaW5lQ29sb3IiOnsiJHJlZiI6IjMwIn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zMzUiLCJNYXJnaW4iOnsiJHJlZiI6IjMzIn0sIlBhZGRpbmciOnsiJHJlZiI6IjM0In0sIkJhY2tncm91bmQiOnsiJGlkIjoiMzM2IiwiQ29sb3IiOnsiJGlkIjoiMzM3IiwiQSI6MjU1LCJSIjoyNTUsIkciOjI1NSwiQiI6MjU1fX0sIklzVmlzaWJsZSI6dHJ1ZSwiV2lkdGgiOjAuMCwiSGVpZ2h0IjoxMC4wLCJCb3JkZXJTdHlsZSI6eyIkaWQiOiIzMzgiLCJMaW5lQ29sb3IiOnsiJHJlZiI6IjM4In0sIkxpbmVXZWlnaHQiOjIuMCwiTGluZVR5cGUiOjAsIlBhcmVudFN0eWxlIjpudWxsfSwiUGFyZW50U3R5bGUiOm51bGx9LCJUaXRsZVN0eWxlIjp7IiRpZCI6IjMzOSIsIkZvbnRTZXR0aW5ncyI6eyIkaWQiOiIzNDAiLCJGb250U2l6ZSI6MTEsIkZvbnROYW1lIjoiQ2FsaWJyaSIsIklzQm9sZCI6ZmFsc2UsIklzSXRhbGljIjpmYWxzZSwiSXNVbmRlcmxpbmVkIjpmYWxzZSwiUGFyZW50U3R5bGUiOm51bGx9LCJBdXRvU2l6ZSI6MCwiRm9yZWdyb3VuZCI6eyIkaWQiOiIzNDEiLCJDb2xvciI6eyIkaWQiOiIzNDI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Q0In0sIlBhZGRpbmciOnsiJHJlZiI6IjQ1In0sIkJhY2tncm91bmQiOnsiJGlkIjoiMzQzIiwiQ29sb3IiOnsiJGlkIjoiMzQ0IiwiQSI6MCwiUiI6MjU1LCJHIjoyNTUsIkIiOjI1NX19LCJJc1Zpc2libGUiOnRydWUsIldpZHRoIjowLjAsIkhlaWdodCI6MC4wLCJCb3JkZXJTdHlsZSI6eyIkaWQiOiIzNDUiLCJMaW5lQ29sb3IiOm51bGwsIkxpbmVXZWlnaHQiOjAuMCwiTGluZVR5cGUiOjAsIlBhcmVudFN0eWxlIjpudWxsfSwiUGFyZW50U3R5bGUiOm51bGx9LCJEYXRlU3R5bGUiOnsiJGlkIjoiMzQ2IiwiRm9udFNldHRpbmdzIjp7IiRpZCI6IjM0NyIsIkZvbnRTaXplIjoxMCwiRm9udE5hbWUiOiJDYWxpYnJpIiwiSXNCb2xkIjpmYWxzZSwiSXNJdGFsaWMiOmZhbHNlLCJJc1VuZGVybGluZWQiOmZhbHNlLCJQYXJlbnRTdHlsZSI6bnVsbH0sIkF1dG9TaXplIjowLCJGb3JlZ3JvdW5kIjp7IiRpZCI6IjM0OCIsIkNvbG9yIjp7IiRpZCI6IjM0O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TMifSwiUGFkZGluZyI6eyIkcmVmIjoiNTQifSwiQmFja2dyb3VuZCI6eyIkaWQiOiIzNTAiLCJDb2xvciI6eyIkaWQiOiIzNTEiLCJBIjowLCJSIjoyNTUsIkciOjI1NSwiQiI6MjU1fX0sIklzVmlzaWJsZSI6dHJ1ZSwiV2lkdGgiOjAuMCwiSGVpZ2h0IjowLjAsIkJvcmRlclN0eWxlIjp7IiRpZCI6IjM1MiIsIkxpbmVDb2xvciI6bnVsbCwiTGluZVdlaWdodCI6MC4wLCJMaW5lVHlwZSI6MCwiUGFyZW50U3R5bGUiOm51bGx9LCJQYXJlbnRTdHlsZSI6bnVsbH0sIkRhdGVGb3JtYXQiOnsiJHJlZiI6IjU4In0sIldlZWtOdW1iZXJpbmciOnsiJGlkIjoiMzUzIiwiRm9ybWF0IjowLCJJc1Zpc2libGUiOmZhbHNlLCJMYXN0S25vd25WaXNpYmlsaXR5U3RhdGUiOmZhbHNlfSwiSXNWaXNpYmxlIjp0cnVlLCJQYXJlbnRTdHlsZSI6bnVsbH0sIkluZGV4Ijo5LCJTbWFydER1cmF0aW9uQWN0aXZhdGVkIjpmYWxzZSwiRGF0ZUZvcm1hdCI6eyIkcmVmIjoiNTgifSwiV2Vla051bWJlcmluZyI6eyIkaWQiOiIzNTQiLCJGb3JtYXQiOjAsIklzVmlzaWJsZSI6ZmFsc2UsIkxhc3RLbm93blZpc2liaWxpdHlTdGF0ZSI6ZmFsc2V9LCJJZCI6ImNjMzk4NjljLTIyOWMtNDU4OS1hYzRhLTQ4MzIzNjgyYTQ5YSIsIkltcG9ydElkIjpudWxsLCJUaXRsZSI6IklEIG9mIExhbmRpbmcgU2l0ZSIsIk5vdGUiOm51bGwsIkh5cGVybGluayI6eyIkaWQiOiIzNTUiLCJBZGRyZXNzIjoiIiwiU3ViQWRkcmVzcyI6IiJ9LCJJc0NoYW5nZWQiOmZhbHNlLCJJc05ldyI6ZmFsc2V9fV0sIl9taWxlc3RvbmVzIjpbXSwiSWQiOiIwMDAwMDAwMC0wMDAwLTAwMDAtMDAwMC0wMDAwMDAwMDAwMDAiLCJJc1NpbmdsZUl0ZW1Sb3ciOnRydWV9LHsiJGlkIjoiMzU2IiwiX3Rhc2tzIjpbeyIkaWQiOiIzNTciLCJfYXR0YWNoZWRNaWxlc3RvbmVzIjpbXSwiVGFza0RlZmluaXRpb24iOnsiJGlkIjoiMzU4IiwiR3JvdXBOYW1lIjpudWxsLCJTdGFydERhdGUiOiIyMDI0LTAzLTMxVDAwOjAwOjAwWiIsIkVuZERhdGUiOiIyMDI0LTA1LTMwVDIzOjU5OjAwWiIsIlBlcmNlbnRhZ2VDb21wbGV0ZSI6bnVsbCwiU3R5bGUiOnsiJGlkIjoiMzU5IiwiU2hhcGUiOjIsIlNoYXBlVGhpY2tuZXNzIjowLCJEdXJhdGlvbkZvcm1hdCI6MCwiSW5jbHVkZU5vbldvcmtpbmdEYXlzSW5EdXJhdGlvbiI6ZmFsc2UsIlBlcmNlbnRhZ2VDb21wbGV0ZVN0eWxlIjp7IiRpZCI6IjM2MCIsIkZvbnRTZXR0aW5ncyI6eyIkaWQiOiIzNjEiLCJGb250U2l6ZSI6MTAsIkZvbnROYW1lIjoiQ2FsaWJyaSIsIklzQm9sZCI6ZmFsc2UsIklzSXRhbGljIjpmYWxzZSwiSXNVbmRlcmxpbmVkIjpmYWxzZSwiUGFyZW50U3R5bGUiOm51bGx9LCJBdXRvU2l6ZSI6MCwiRm9yZWdyb3VuZCI6eyIkcmVmIjoiMTAifSwiTWF4V2lkdGgiOjIwMC4wLCJNYXhIZWlnaHQiOiJJbmZpbml0eSIsIlNtYXJ0Rm9yZWdyb3VuZElzQWN0aXZlIjpmYWxzZSwiSG9yaXpvbnRhbEFsaWdubWVudCI6MCwiVmVydGljYWxBbGlnbm1lbnQiOjAsIlNtYXJ0Rm9yZWdyb3VuZCI6bnVsbCwiQmFja2dyb3VuZEZpbGxUeXBlIjowLCJNYXJnaW4iOnsiJHJlZiI6IjEyIn0sIlBhZGRpbmciOnsiJHJlZiI6IjEzIn0sIkJhY2tncm91bmQiOnsiJHJlZiI6IjE0In0sIklzVmlzaWJsZSI6dHJ1ZSwiV2lkdGgiOjAuMCwiSGVpZ2h0IjowLjAsIkJvcmRlclN0eWxlIjp7IiRpZCI6IjM2MiIsIkxpbmVDb2xvciI6bnVsbCwiTGluZVdlaWdodCI6MC4wLCJMaW5lVHlwZSI6MCwiUGFyZW50U3R5bGUiOm51bGx9LCJQYXJlbnRTdHlsZSI6bnVsbH0sIkR1cmF0aW9uU3R5bGUiOnsiJGlkIjoiMzYzIiwiRm9udFNldHRpbmdzIjp7IiRpZCI6IjM2NCIsIkZvbnRTaXplIjoxMSwiRm9udE5hbWUiOiJDYWxpYnJpIiwiSXNCb2xkIjpmYWxzZSwiSXNJdGFsaWMiOmZhbHNlLCJJc1VuZGVybGluZWQiOmZhbHNlLCJQYXJlbnRTdHlsZSI6bnVsbH0sIkF1dG9TaXplIjowLCJGb3JlZ3JvdW5kIjp7IiRyZWYiOiIxOSJ9LCJNYXhXaWR0aCI6MjAwLjAsIk1heEhlaWdodCI6IkluZmluaXR5IiwiU21hcnRGb3JlZ3JvdW5kSXNBY3RpdmUiOmZhbHNlLCJIb3Jpem9udGFsQWxpZ25tZW50IjowLCJWZXJ0aWNhbEFsaWdubWVudCI6MCwiU21hcnRGb3JlZ3JvdW5kIjpudWxsLCJCYWNrZ3JvdW5kRmlsbFR5cGUiOjAsIk1hcmdpbiI6eyIkcmVmIjoiMjEifSwiUGFkZGluZyI6eyIkcmVmIjoiMjIifSwiQmFja2dyb3VuZCI6eyIkcmVmIjoiMjMifSwiSXNWaXNpYmxlIjp0cnVlLCJXaWR0aCI6MC4wLCJIZWlnaHQiOjAuMCwiQm9yZGVyU3R5bGUiOnsiJGlkIjoiMzY1IiwiTGluZUNvbG9yIjpudWxsLCJMaW5lV2VpZ2h0IjowLjAsIkxpbmVUeXBlIjowLCJQYXJlbnRTdHlsZSI6bnVsbH0sIlBhcmVudFN0eWxlIjpudWxsfSwiSG9yaXpvbnRhbENvbm5lY3RvclN0eWxlIjp7IiRpZCI6IjM2NiIsIkxpbmVDb2xvciI6eyIkcmVmIjoiMjcifSwiTGluZVdlaWdodCI6MS4wLCJMaW5lVHlwZSI6MCwiUGFyZW50U3R5bGUiOm51bGx9LCJWZXJ0aWNhbENvbm5lY3RvclN0eWxlIjp7IiRpZCI6IjM2NyIsIkxpbmVDb2xvciI6eyIkcmVmIjoiMzA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M2OCIsIk1hcmdpbiI6eyIkcmVmIjoiMzMifSwiUGFkZGluZyI6eyIkcmVmIjoiMzQifSwiQmFja2dyb3VuZCI6eyIkaWQiOiIzNjkiLCJDb2xvciI6eyIkaWQiOiIzNzAiLCJBIjoyNTUsIlIiOjI1NSwiRyI6MjU1LCJCIjoyNTV9fSwiSXNWaXNpYmxlIjp0cnVlLCJXaWR0aCI6MC4wLCJIZWlnaHQiOjEwLjAsIkJvcmRlclN0eWxlIjp7IiRpZCI6IjM3MSIsIkxpbmVDb2xvciI6eyIkcmVmIjoiMzgifSwiTGluZVdlaWdodCI6Mi4wLCJMaW5lVHlwZSI6MCwiUGFyZW50U3R5bGUiOm51bGx9LCJQYXJlbnRTdHlsZSI6bnVsbH0sIlRpdGxlU3R5bGUiOnsiJGlkIjoiMzcyIiwiRm9udFNldHRpbmdzIjp7IiRpZCI6IjM3MyIsIkZvbnRTaXplIjoxMSwiRm9udE5hbWUiOiJDYWxpYnJpIiwiSXNCb2xkIjpmYWxzZSwiSXNJdGFsaWMiOmZhbHNlLCJJc1VuZGVybGluZWQiOmZhbHNlLCJQYXJlbnRTdHlsZSI6bnVsbH0sIkF1dG9TaXplIjowLCJGb3JlZ3JvdW5kIjp7IiRpZCI6IjM3NCIsIkNvbG9yIjp7IiRpZCI6IjM3NS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NDQifSwiUGFkZGluZyI6eyIkcmVmIjoiNDUifSwiQmFja2dyb3VuZCI6eyIkaWQiOiIzNzYiLCJDb2xvciI6eyIkaWQiOiIzNzciLCJBIjowLCJSIjoyNTUsIkciOjI1NSwiQiI6MjU1fX0sIklzVmlzaWJsZSI6dHJ1ZSwiV2lkdGgiOjAuMCwiSGVpZ2h0IjowLjAsIkJvcmRlclN0eWxlIjp7IiRpZCI6IjM3OCIsIkxpbmVDb2xvciI6bnVsbCwiTGluZVdlaWdodCI6MC4wLCJMaW5lVHlwZSI6MCwiUGFyZW50U3R5bGUiOm51bGx9LCJQYXJlbnRTdHlsZSI6bnVsbH0sIkRhdGVTdHlsZSI6eyIkaWQiOiIzNzkiLCJGb250U2V0dGluZ3MiOnsiJGlkIjoiMzgwIiwiRm9udFNpemUiOjEwLCJGb250TmFtZSI6IkNhbGlicmkiLCJJc0JvbGQiOmZhbHNlLCJJc0l0YWxpYyI6ZmFsc2UsIklzVW5kZXJsaW5lZCI6ZmFsc2UsIlBhcmVudFN0eWxlIjpudWxsfSwiQXV0b1NpemUiOjAsIkZvcmVncm91bmQiOnsiJGlkIjoiMzgxIiwiQ29sb3IiOnsiJGlkIjoiMzgy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1MyJ9LCJQYWRkaW5nIjp7IiRyZWYiOiI1NCJ9LCJCYWNrZ3JvdW5kIjp7IiRpZCI6IjM4MyIsIkNvbG9yIjp7IiRpZCI6IjM4NCIsIkEiOjAsIlIiOjI1NSwiRyI6MjU1LCJCIjoyNTV9fSwiSXNWaXNpYmxlIjp0cnVlLCJXaWR0aCI6MC4wLCJIZWlnaHQiOjAuMCwiQm9yZGVyU3R5bGUiOnsiJGlkIjoiMzg1IiwiTGluZUNvbG9yIjpudWxsLCJMaW5lV2VpZ2h0IjowLjAsIkxpbmVUeXBlIjowLCJQYXJlbnRTdHlsZSI6bnVsbH0sIlBhcmVudFN0eWxlIjpudWxsfSwiRGF0ZUZvcm1hdCI6eyIkcmVmIjoiNTgifSwiV2Vla051bWJlcmluZyI6eyIkaWQiOiIzODYiLCJGb3JtYXQiOjAsIklzVmlzaWJsZSI6ZmFsc2UsIkxhc3RLbm93blZpc2liaWxpdHlTdGF0ZSI6ZmFsc2V9LCJJc1Zpc2libGUiOnRydWUsIlBhcmVudFN0eWxlIjpudWxsfSwiSW5kZXgiOjEwLCJTbWFydER1cmF0aW9uQWN0aXZhdGVkIjpmYWxzZSwiRGF0ZUZvcm1hdCI6eyIkcmVmIjoiNTgifSwiV2Vla051bWJlcmluZyI6eyIkaWQiOiIzODciLCJGb3JtYXQiOjAsIklzVmlzaWJsZSI6ZmFsc2UsIkxhc3RLbm93blZpc2liaWxpdHlTdGF0ZSI6ZmFsc2V9LCJJZCI6IjM5ZDNiMWZkLWRiNjAtNGM2Ni04ZGNmLTJhNzY2M2NkNzNjOCIsIkltcG9ydElkIjpudWxsLCJUaXRsZSI6IkZBQSBCVkxPUyBXYWl2ZXIgRHJhZnQiLCJOb3RlIjpudWxsLCJIeXBlcmxpbmsiOnsiJGlkIjoiMzg4IiwiQWRkcmVzcyI6IiIsIlN1YkFkZHJlc3MiOiIifSwiSXNDaGFuZ2VkIjpmYWxzZSwiSXNOZXciOmZhbHNlfX1dLCJfbWlsZXN0b25lcyI6W10sIklkIjoiMDAwMDAwMDAtMDAwMC0wMDAwLTAwMDAtMDAwMDAwMDAwMDAwIiwiSXNTaW5nbGVJdGVtUm93Ijp0cnVlfSx7IiRpZCI6IjM4OSIsIl90YXNrcyI6W3siJGlkIjoiMzkwIiwiX2F0dGFjaGVkTWlsZXN0b25lcyI6W10sIlRhc2tEZWZpbml0aW9uIjp7IiRpZCI6IjM5MSIsIkdyb3VwTmFtZSI6bnVsbCwiU3RhcnREYXRlIjoiMjAyNC0wNC0xNVQyMzo1OTowMFoiLCJFbmREYXRlIjoiMjAyNC0wNS0zMFQyMzo1OTowMFoiLCJQZXJjZW50YWdlQ29tcGxldGUiOm51bGwsIlN0eWxlIjp7IiRpZCI6IjM5MiIsIlNoYXBlIjoyLCJTaGFwZVRoaWNrbmVzcyI6MCwiRHVyYXRpb25Gb3JtYXQiOjAsIkluY2x1ZGVOb25Xb3JraW5nRGF5c0luRHVyYXRpb24iOmZhbHNlLCJQZXJjZW50YWdlQ29tcGxldGVTdHlsZSI6eyIkaWQiOiIzOTMiLCJGb250U2V0dGluZ3MiOnsiJGlkIjoiMzk0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eyIkaWQiOiIzOTUiLCJMaW5lQ29sb3IiOm51bGwsIkxpbmVXZWlnaHQiOjAuMCwiTGluZVR5cGUiOjAsIlBhcmVudFN0eWxlIjpudWxsfSwiUGFyZW50U3R5bGUiOm51bGx9LCJEdXJhdGlvblN0eWxlIjp7IiRpZCI6IjM5NiIsIkZvbnRTZXR0aW5ncyI6eyIkaWQiOiIzOTc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7IiRpZCI6IjM5OCIsIkxpbmVDb2xvciI6bnVsbCwiTGluZVdlaWdodCI6MC4wLCJMaW5lVHlwZSI6MCwiUGFyZW50U3R5bGUiOm51bGx9LCJQYXJlbnRTdHlsZSI6bnVsbH0sIkhvcml6b250YWxDb25uZWN0b3JTdHlsZSI6eyIkaWQiOiIzOTkiLCJMaW5lQ29sb3IiOnsiJHJlZiI6IjI3In0sIkxpbmVXZWlnaHQiOjEuMCwiTGluZVR5cGUiOjAsIlBhcmVudFN0eWxlIjpudWxsfSwiVmVydGljYWxDb25uZWN0b3JTdHlsZSI6eyIkaWQiOiI0MDAiLCJMaW5lQ29sb3IiOnsiJHJlZiI6IjMwIn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0MDEiLCJNYXJnaW4iOnsiJHJlZiI6IjMzIn0sIlBhZGRpbmciOnsiJHJlZiI6IjM0In0sIkJhY2tncm91bmQiOnsiJGlkIjoiNDAyIiwiQ29sb3IiOnsiJGlkIjoiNDAzIiwiQSI6MjU1LCJSIjoyNTUsIkciOjI1NSwiQiI6MjU1fX0sIklzVmlzaWJsZSI6dHJ1ZSwiV2lkdGgiOjAuMCwiSGVpZ2h0IjoxMC4wLCJCb3JkZXJTdHlsZSI6eyIkaWQiOiI0MDQiLCJMaW5lQ29sb3IiOnsiJHJlZiI6IjM4In0sIkxpbmVXZWlnaHQiOjIuMCwiTGluZVR5cGUiOjAsIlBhcmVudFN0eWxlIjpudWxsfSwiUGFyZW50U3R5bGUiOm51bGx9LCJUaXRsZVN0eWxlIjp7IiRpZCI6IjQwNSIsIkZvbnRTZXR0aW5ncyI6eyIkaWQiOiI0MDYiLCJGb250U2l6ZSI6MTEsIkZvbnROYW1lIjoiQ2FsaWJyaSIsIklzQm9sZCI6ZmFsc2UsIklzSXRhbGljIjpmYWxzZSwiSXNVbmRlcmxpbmVkIjpmYWxzZSwiUGFyZW50U3R5bGUiOm51bGx9LCJBdXRvU2l6ZSI6MCwiRm9yZWdyb3VuZCI6eyIkaWQiOiI0MDciLCJDb2xvciI6eyIkaWQiOiI0MDg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Q0In0sIlBhZGRpbmciOnsiJHJlZiI6IjQ1In0sIkJhY2tncm91bmQiOnsiJGlkIjoiNDA5IiwiQ29sb3IiOnsiJGlkIjoiNDEwIiwiQSI6MCwiUiI6MjU1LCJHIjoyNTUsIkIiOjI1NX19LCJJc1Zpc2libGUiOnRydWUsIldpZHRoIjowLjAsIkhlaWdodCI6MC4wLCJCb3JkZXJTdHlsZSI6eyIkaWQiOiI0MTEiLCJMaW5lQ29sb3IiOm51bGwsIkxpbmVXZWlnaHQiOjAuMCwiTGluZVR5cGUiOjAsIlBhcmVudFN0eWxlIjpudWxsfSwiUGFyZW50U3R5bGUiOm51bGx9LCJEYXRlU3R5bGUiOnsiJGlkIjoiNDEyIiwiRm9udFNldHRpbmdzIjp7IiRpZCI6IjQxMyIsIkZvbnRTaXplIjoxMCwiRm9udE5hbWUiOiJDYWxpYnJpIiwiSXNCb2xkIjpmYWxzZSwiSXNJdGFsaWMiOmZhbHNlLCJJc1VuZGVybGluZWQiOmZhbHNlLCJQYXJlbnRTdHlsZSI6bnVsbH0sIkF1dG9TaXplIjowLCJGb3JlZ3JvdW5kIjp7IiRpZCI6IjQxNCIsIkNvbG9yIjp7IiRpZCI6IjQxN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TMifSwiUGFkZGluZyI6eyIkcmVmIjoiNTQifSwiQmFja2dyb3VuZCI6eyIkaWQiOiI0MTYiLCJDb2xvciI6eyIkaWQiOiI0MTciLCJBIjowLCJSIjoyNTUsIkciOjI1NSwiQiI6MjU1fX0sIklzVmlzaWJsZSI6dHJ1ZSwiV2lkdGgiOjAuMCwiSGVpZ2h0IjowLjAsIkJvcmRlclN0eWxlIjp7IiRpZCI6IjQxOCIsIkxpbmVDb2xvciI6bnVsbCwiTGluZVdlaWdodCI6MC4wLCJMaW5lVHlwZSI6MCwiUGFyZW50U3R5bGUiOm51bGx9LCJQYXJlbnRTdHlsZSI6bnVsbH0sIkRhdGVGb3JtYXQiOnsiJHJlZiI6IjU4In0sIldlZWtOdW1iZXJpbmciOnsiJGlkIjoiNDE5IiwiRm9ybWF0IjowLCJJc1Zpc2libGUiOmZhbHNlLCJMYXN0S25vd25WaXNpYmlsaXR5U3RhdGUiOmZhbHNlfSwiSXNWaXNpYmxlIjp0cnVlLCJQYXJlbnRTdHlsZSI6bnVsbH0sIkluZGV4IjoxMSwiU21hcnREdXJhdGlvbkFjdGl2YXRlZCI6ZmFsc2UsIkRhdGVGb3JtYXQiOnsiJHJlZiI6IjU4In0sIldlZWtOdW1iZXJpbmciOnsiJGlkIjoiNDIwIiwiRm9ybWF0IjowLCJJc1Zpc2libGUiOmZhbHNlLCJMYXN0S25vd25WaXNpYmlsaXR5U3RhdGUiOmZhbHNlfSwiSWQiOiIxZTQxNGIzNy0xMDg0LTQyZGYtYmNjMS04ZmJhZTQyMTA3YzYiLCJJbXBvcnRJZCI6bnVsbCwiVGl0bGUiOiJDT05PUFMgRHJhZnQiLCJOb3RlIjpudWxsLCJIeXBlcmxpbmsiOnsiJGlkIjoiNDIxIiwiQWRkcmVzcyI6IiIsIlN1YkFkZHJlc3MiOiIifSwiSXNDaGFuZ2VkIjpmYWxzZSwiSXNOZXciOmZhbHNlfX1dLCJfbWlsZXN0b25lcyI6W10sIklkIjoiMDAwMDAwMDAtMDAwMC0wMDAwLTAwMDAtMDAwMDAwMDAwMDAwIiwiSXNTaW5nbGVJdGVtUm93Ijp0cnVlfSx7IiRpZCI6IjQyMiIsIl90YXNrcyI6W3siJGlkIjoiNDIzIiwiX2F0dGFjaGVkTWlsZXN0b25lcyI6W10sIlRhc2tEZWZpbml0aW9uIjp7IiRpZCI6IjQyNCIsIkdyb3VwTmFtZSI6bnVsbCwiU3RhcnREYXRlIjoiMjAyNC0wNC0xNVQyMzo1OTowMFoiLCJFbmREYXRlIjoiMjAyNC0wNS0zMFQyMzo1OTowMFoiLCJQZXJjZW50YWdlQ29tcGxldGUiOm51bGwsIlN0eWxlIjp7IiRpZCI6IjQyNSIsIlNoYXBlIjoyLCJTaGFwZVRoaWNrbmVzcyI6MCwiRHVyYXRpb25Gb3JtYXQiOjAsIkluY2x1ZGVOb25Xb3JraW5nRGF5c0luRHVyYXRpb24iOmZhbHNlLCJQZXJjZW50YWdlQ29tcGxldGVTdHlsZSI6eyIkaWQiOiI0MjYiLCJGb250U2V0dGluZ3MiOnsiJGlkIjoiNDI3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eyIkaWQiOiI0MjgiLCJMaW5lQ29sb3IiOm51bGwsIkxpbmVXZWlnaHQiOjAuMCwiTGluZVR5cGUiOjAsIlBhcmVudFN0eWxlIjpudWxsfSwiUGFyZW50U3R5bGUiOm51bGx9LCJEdXJhdGlvblN0eWxlIjp7IiRpZCI6IjQyOSIsIkZvbnRTZXR0aW5ncyI6eyIkaWQiOiI0MzA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7IiRpZCI6IjQzMSIsIkxpbmVDb2xvciI6bnVsbCwiTGluZVdlaWdodCI6MC4wLCJMaW5lVHlwZSI6MCwiUGFyZW50U3R5bGUiOm51bGx9LCJQYXJlbnRTdHlsZSI6bnVsbH0sIkhvcml6b250YWxDb25uZWN0b3JTdHlsZSI6eyIkaWQiOiI0MzIiLCJMaW5lQ29sb3IiOnsiJHJlZiI6IjI3In0sIkxpbmVXZWlnaHQiOjEuMCwiTGluZVR5cGUiOjAsIlBhcmVudFN0eWxlIjpudWxsfSwiVmVydGljYWxDb25uZWN0b3JTdHlsZSI6eyIkaWQiOiI0MzMiLCJMaW5lQ29sb3IiOnsiJHJlZiI6IjMwIn0sIkxpbmVXZWlnaHQiOjAuMCwiTGluZVR5cGUiOjAsIlBhcmVudFN0eWxlIjpudWxsfSwiTWFyZ2luIjpudWxsLCJTdGFydERhdGVQb3NpdGlvbiI6NCwiRW5kRGF0ZVBvc2l0aW9uIjo0LCJEYXRlSXNWaXNpYmxlIjp0cnVlLCJUaXRsZVBvc2l0aW9uIjozLCJEdXJhdGlvblBvc2l0aW9uIjo2LCJQZXJjZW50YWdlQ29tcGxldGVkUG9zaXRpb24iOjYsIlNwYWNpbmciOjMsIklzQmVsb3dUaW1lYmFuZCI6dHJ1ZSwiUGVyY2VudGFnZUNvbXBsZXRlU2hhcGVPcGFjaXR5IjozNSwiU2hhcGVTdHlsZSI6eyIkaWQiOiI0MzQiLCJNYXJnaW4iOnsiJHJlZiI6IjMzIn0sIlBhZGRpbmciOnsiJHJlZiI6IjM0In0sIkJhY2tncm91bmQiOnsiJGlkIjoiNDM1IiwiQ29sb3IiOnsiJGlkIjoiNDM2IiwiQSI6MjU1LCJSIjoyNTUsIkciOjI1NSwiQiI6MjU1fX0sIklzVmlzaWJsZSI6dHJ1ZSwiV2lkdGgiOjAuMCwiSGVpZ2h0IjoxMC4wLCJCb3JkZXJTdHlsZSI6eyIkaWQiOiI0MzciLCJMaW5lQ29sb3IiOnsiJHJlZiI6IjM4In0sIkxpbmVXZWlnaHQiOjIuMCwiTGluZVR5cGUiOjAsIlBhcmVudFN0eWxlIjpudWxsfSwiUGFyZW50U3R5bGUiOm51bGx9LCJUaXRsZVN0eWxlIjp7IiRpZCI6IjQzOCIsIkZvbnRTZXR0aW5ncyI6eyIkaWQiOiI0MzkiLCJGb250U2l6ZSI6MTEsIkZvbnROYW1lIjoiQ2FsaWJyaSIsIklzQm9sZCI6ZmFsc2UsIklzSXRhbGljIjpmYWxzZSwiSXNVbmRlcmxpbmVkIjpmYWxzZSwiUGFyZW50U3R5bGUiOm51bGx9LCJBdXRvU2l6ZSI6MCwiRm9yZWdyb3VuZCI6eyIkaWQiOiI0NDAiLCJDb2xvciI6eyIkaWQiOiI0NDE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Q0In0sIlBhZGRpbmciOnsiJHJlZiI6IjQ1In0sIkJhY2tncm91bmQiOnsiJGlkIjoiNDQyIiwiQ29sb3IiOnsiJGlkIjoiNDQzIiwiQSI6MCwiUiI6MjU1LCJHIjoyNTUsIkIiOjI1NX19LCJJc1Zpc2libGUiOnRydWUsIldpZHRoIjowLjAsIkhlaWdodCI6MC4wLCJCb3JkZXJTdHlsZSI6eyIkaWQiOiI0NDQiLCJMaW5lQ29sb3IiOm51bGwsIkxpbmVXZWlnaHQiOjAuMCwiTGluZVR5cGUiOjAsIlBhcmVudFN0eWxlIjpudWxsfSwiUGFyZW50U3R5bGUiOm51bGx9LCJEYXRlU3R5bGUiOnsiJGlkIjoiNDQ1IiwiRm9udFNldHRpbmdzIjp7IiRpZCI6IjQ0NiIsIkZvbnRTaXplIjoxMCwiRm9udE5hbWUiOiJDYWxpYnJpIiwiSXNCb2xkIjpmYWxzZSwiSXNJdGFsaWMiOmZhbHNlLCJJc1VuZGVybGluZWQiOmZhbHNlLCJQYXJlbnRTdHlsZSI6bnVsbH0sIkF1dG9TaXplIjowLCJGb3JlZ3JvdW5kIjp7IiRpZCI6IjQ0NyIsIkNvbG9yIjp7IiRpZCI6IjQ0OC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NTMifSwiUGFkZGluZyI6eyIkcmVmIjoiNTQifSwiQmFja2dyb3VuZCI6eyIkaWQiOiI0NDkiLCJDb2xvciI6eyIkaWQiOiI0NTAiLCJBIjowLCJSIjoyNTUsIkciOjI1NSwiQiI6MjU1fX0sIklzVmlzaWJsZSI6dHJ1ZSwiV2lkdGgiOjAuMCwiSGVpZ2h0IjowLjAsIkJvcmRlclN0eWxlIjp7IiRpZCI6IjQ1MSIsIkxpbmVDb2xvciI6bnVsbCwiTGluZVdlaWdodCI6MC4wLCJMaW5lVHlwZSI6MCwiUGFyZW50U3R5bGUiOm51bGx9LCJQYXJlbnRTdHlsZSI6bnVsbH0sIkRhdGVGb3JtYXQiOnsiJHJlZiI6IjU4In0sIldlZWtOdW1iZXJpbmciOnsiJGlkIjoiNDUyIiwiRm9ybWF0IjowLCJJc1Zpc2libGUiOmZhbHNlLCJMYXN0S25vd25WaXNpYmlsaXR5U3RhdGUiOmZhbHNlfSwiSXNWaXNpYmxlIjp0cnVlLCJQYXJlbnRTdHlsZSI6bnVsbH0sIkluZGV4IjoxMiwiU21hcnREdXJhdGlvbkFjdGl2YXRlZCI6ZmFsc2UsIkRhdGVGb3JtYXQiOnsiJHJlZiI6IjU4In0sIldlZWtOdW1iZXJpbmciOnsiJGlkIjoiNDUzIiwiRm9ybWF0IjowLCJJc1Zpc2libGUiOmZhbHNlLCJMYXN0S25vd25WaXNpYmlsaXR5U3RhdGUiOmZhbHNlfSwiSWQiOiIzNjNmZjdlMy05NzE5LTQxNDQtOGE4YS0xZjE1NzE2ZmRlMjUiLCJJbXBvcnRJZCI6bnVsbCwiVGl0bGUiOiJTYWZldHkgQ2FzZSBEcmFmdCIsIk5vdGUiOm51bGwsIkh5cGVybGluayI6eyIkaWQiOiI0NTQiLCJBZGRyZXNzIjoiIiwiU3ViQWRkcmVzcyI6IiJ9LCJJc0NoYW5nZWQiOmZhbHNlLCJJc05ldyI6ZmFsc2V9fV0sIl9taWxlc3RvbmVzIjpbXSwiSWQiOiIwMDAwMDAwMC0wMDAwLTAwMDAtMDAwMC0wMDAwMDAwMDAwMDAiLCJJc1NpbmdsZUl0ZW1Sb3ciOnRydWV9LHsiJGlkIjoiNDU1IiwiX3Rhc2tzIjpbXSwiX21pbGVzdG9uZXMiOlt7IiRpZCI6IjQ1NiIsIklkIjoiOGUwMGFmYTgtZmJkYy00MjMwLTg0YjUtOTM2ZDdlNmIxOTQ5IiwiSW5kZXgiOjEzLCJHcm91cElkIjpudWxsLCJUaXRsZSI6Ik1IQSBBcHByb3ZhbCBvZiBMYXVjaC9MYW5kaW5nIFNpdGUiLCJEYXRlVGltZSI6IjIwMjQtMDYtMDFUMjM6NTk6MDAiLCJQZXJjZW50YWdlQ29tcGxldGUiOm51bGwsIk5vdGUiOm51bGwsIlN0eWxlIjp7IiRpZCI6IjQ1NyIsIlRpdGxlUG9zaXRpb24iOiJMZWZ0IiwiRGF0ZVBvc2l0aW9uIjoiUmlnaHQiLCJTaGFwZVR5cGUiOjEsIlNoYXBlU2l6ZSI6MCwiU3BhY2luZyI6NSwiU2hhcGVTdHlsZSI6eyIkaWQiOiI0NTgiLCJNYXJnaW4iOnsiJHJlZiI6IjE1NSJ9LCJQYWRkaW5nIjp7IiRyZWYiOiIxNTYifSwiQmFja2dyb3VuZCI6eyIkaWQiOiI0NTkiLCJDb2xvciI6eyIkaWQiOiI0NjAiLCJBIjoyNTUsIlIiOjAsIkciOjAsIkIiOjB9fSwiSXNWaXNpYmxlIjp0cnVlLCJXaWR0aCI6MTIuMCwiSGVpZ2h0IjoxNC4wLCJCb3JkZXJTdHlsZSI6eyIkaWQiOiI0NjEiLCJMaW5lQ29sb3IiOnsiJHJlZiI6IjE2MCJ9LCJMaW5lV2VpZ2h0IjowLjAsIkxpbmVUeXBlIjowLCJQYXJlbnRTdHlsZSI6bnVsbH0sIlBhcmVudFN0eWxlIjpudWxsfSwiVGl0bGVTdHlsZSI6eyIkaWQiOiI0NjIiLCJGb250U2V0dGluZ3MiOnsiJGlkIjoiNDYzIiwiRm9udFNpemUiOjExLCJGb250TmFtZSI6IkNhbGlicmkiLCJJc0JvbGQiOmZhbHNlLCJJc0l0YWxpYyI6ZmFsc2UsIklzVW5kZXJsaW5lZCI6ZmFsc2UsIlBhcmVudFN0eWxlIjpudWxsfSwiQXV0b1NpemUiOjAsIkZvcmVncm91bmQiOnsiJGlkIjoiNDY0IiwiQ29sb3IiOnsiJGlkIjoiNDY1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DY2IiwiQ29sb3IiOnsiJGlkIjoiNDY3IiwiQSI6MCwiUiI6MjU1LCJHIjoyNTUsIkIiOjI1NX19LCJJc1Zpc2libGUiOnRydWUsIldpZHRoIjowLjAsIkhlaWdodCI6MC4wLCJCb3JkZXJTdHlsZSI6bnVsbCwiUGFyZW50U3R5bGUiOm51bGx9LCJEYXRlU3R5bGUiOnsiJGlkIjoiNDY4IiwiRm9udFNldHRpbmdzIjp7IiRpZCI6IjQ2OSIsIkZvbnRTaXplIjoxMSwiRm9udE5hbWUiOiJDYWxpYnJpIiwiSXNCb2xkIjpmYWxzZSwiSXNJdGFsaWMiOmZhbHNlLCJJc1VuZGVybGluZWQiOmZhbHNlLCJQYXJlbnRTdHlsZSI6bnVsbH0sIkF1dG9TaXplIjowLCJGb3JlZ3JvdW5kIjp7IiRpZCI6IjQ3MCIsIkNvbG9yIjp7IiRpZCI6IjQ3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c0In0sIlBhZGRpbmciOnsiJHJlZiI6IjE3NSJ9LCJCYWNrZ3JvdW5kIjp7IiRpZCI6IjQ3MiIsIkNvbG9yIjp7IiRpZCI6IjQ3MyIsIkEiOjAsIlIiOjI1NSwiRyI6MjU1LCJCIjoyNTV9fSwiSXNWaXNpYmxlIjp0cnVlLCJXaWR0aCI6MC4wLCJIZWlnaHQiOjAuMCwiQm9yZGVyU3R5bGUiOm51bGwsIlBhcmVudFN0eWxlIjpudWxsfSwiRGF0ZUZvcm1hdCI6eyIkcmVmIjoiMTc4In0sIldlZWtOdW1iZXJpbmciOnsiJGlkIjoiNDc0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Q3NSIsIl90YXNrcyI6W10sIl9taWxlc3RvbmVzIjpbeyIkaWQiOiI0NzYiLCJJZCI6IjYyOWFiYjg5LTJhYjUtNDFlYy05OGQ1LWRhOTMzOTlmMjNlOCIsIkluZGV4IjoxNCwiR3JvdXBJZCI6bnVsbCwiVGl0bGUiOiJGQUEgQlZMT1MgU3VibWlzc2lvbiIsIkRhdGVUaW1lIjoiMjAyNC0wNi0xNVQyMzo1OTowMCIsIlBlcmNlbnRhZ2VDb21wbGV0ZSI6bnVsbCwiTm90ZSI6bnVsbCwiU3R5bGUiOnsiJGlkIjoiNDc3IiwiVGl0bGVQb3NpdGlvbiI6IkxlZnQiLCJEYXRlUG9zaXRpb24iOiJSaWdodCIsIlNoYXBlVHlwZSI6MSwiU2hhcGVTaXplIjowLCJTcGFjaW5nIjo1LCJTaGFwZVN0eWxlIjp7IiRpZCI6IjQ3OCIsIk1hcmdpbiI6eyIkcmVmIjoiMTU1In0sIlBhZGRpbmciOnsiJHJlZiI6IjE1NiJ9LCJCYWNrZ3JvdW5kIjp7IiRpZCI6IjQ3OSIsIkNvbG9yIjp7IiRpZCI6IjQ4MCIsIkEiOjI1NSwiUiI6MCwiRyI6MCwiQiI6MH19LCJJc1Zpc2libGUiOnRydWUsIldpZHRoIjoxMi4wLCJIZWlnaHQiOjE0LjAsIkJvcmRlclN0eWxlIjp7IiRpZCI6IjQ4MSIsIkxpbmVDb2xvciI6eyIkcmVmIjoiMTYwIn0sIkxpbmVXZWlnaHQiOjAuMCwiTGluZVR5cGUiOjAsIlBhcmVudFN0eWxlIjpudWxsfSwiUGFyZW50U3R5bGUiOm51bGx9LCJUaXRsZVN0eWxlIjp7IiRpZCI6IjQ4MiIsIkZvbnRTZXR0aW5ncyI6eyIkaWQiOiI0ODMiLCJGb250U2l6ZSI6MTEsIkZvbnROYW1lIjoiQ2FsaWJyaSIsIklzQm9sZCI6ZmFsc2UsIklzSXRhbGljIjpmYWxzZSwiSXNVbmRlcmxpbmVkIjpmYWxzZSwiUGFyZW50U3R5bGUiOm51bGx9LCJBdXRvU2l6ZSI6MCwiRm9yZWdyb3VuZCI6eyIkaWQiOiI0ODQiLCJDb2xvciI6eyIkaWQiOiI0ODU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E2NiJ9LCJQYWRkaW5nIjp7IiRyZWYiOiIxNjcifSwiQmFja2dyb3VuZCI6eyIkaWQiOiI0ODYiLCJDb2xvciI6eyIkaWQiOiI0ODciLCJBIjowLCJSIjoyNTUsIkciOjI1NSwiQiI6MjU1fX0sIklzVmlzaWJsZSI6dHJ1ZSwiV2lkdGgiOjAuMCwiSGVpZ2h0IjowLjAsIkJvcmRlclN0eWxlIjpudWxsLCJQYXJlbnRTdHlsZSI6bnVsbH0sIkRhdGVTdHlsZSI6eyIkaWQiOiI0ODgiLCJGb250U2V0dGluZ3MiOnsiJGlkIjoiNDg5IiwiRm9udFNpemUiOjExLCJGb250TmFtZSI6IkNhbGlicmkiLCJJc0JvbGQiOmZhbHNlLCJJc0l0YWxpYyI6ZmFsc2UsIklzVW5kZXJsaW5lZCI6ZmFsc2UsIlBhcmVudFN0eWxlIjpudWxsfSwiQXV0b1NpemUiOjAsIkZvcmVncm91bmQiOnsiJGlkIjoiNDkwIiwiQ29sb3IiOnsiJGlkIjoiNDkx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NzQifSwiUGFkZGluZyI6eyIkcmVmIjoiMTc1In0sIkJhY2tncm91bmQiOnsiJGlkIjoiNDkyIiwiQ29sb3IiOnsiJGlkIjoiNDkzIiwiQSI6MCwiUiI6MjU1LCJHIjoyNTUsIkIiOjI1NX19LCJJc1Zpc2libGUiOnRydWUsIldpZHRoIjowLjAsIkhlaWdodCI6MC4wLCJCb3JkZXJTdHlsZSI6bnVsbCwiUGFyZW50U3R5bGUiOm51bGx9LCJEYXRlRm9ybWF0Ijp7IiRyZWYiOiIxNzgifSwiV2Vla051bWJlcmluZyI6eyIkaWQiOiI0OTQ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NDk1IiwiX3Rhc2tzIjpbXSwiX21pbGVzdG9uZXMiOlt7IiRpZCI6IjQ5NiIsIklkIjoiZTkwOTFjOTUtMTRmOS00MTVhLTgyMzItZjY2MDc2YTU4NzkyIiwiSW5kZXgiOjE1LCJHcm91cElkIjpudWxsLCJUaXRsZSI6Ik1IQSBBcHByb3ZhbCBvZiBDT05PUFMiLCJEYXRlVGltZSI6IjIwMjQtMDYtMTVUMjM6NTk6MDAiLCJQZXJjZW50YWdlQ29tcGxldGUiOm51bGwsIk5vdGUiOm51bGwsIlN0eWxlIjp7IiRpZCI6IjQ5NyIsIlRpdGxlUG9zaXRpb24iOiJMZWZ0IiwiRGF0ZVBvc2l0aW9uIjoiUmlnaHQiLCJTaGFwZVR5cGUiOjEsIlNoYXBlU2l6ZSI6MCwiU3BhY2luZyI6NSwiU2hhcGVTdHlsZSI6eyIkaWQiOiI0OTgiLCJNYXJnaW4iOnsiJHJlZiI6IjE1NSJ9LCJQYWRkaW5nIjp7IiRyZWYiOiIxNTYifSwiQmFja2dyb3VuZCI6eyIkaWQiOiI0OTkiLCJDb2xvciI6eyIkaWQiOiI1MDAiLCJBIjoyNTUsIlIiOjAsIkciOjAsIkIiOjB9fSwiSXNWaXNpYmxlIjp0cnVlLCJXaWR0aCI6MTIuMCwiSGVpZ2h0IjoxNC4wLCJCb3JkZXJTdHlsZSI6eyIkaWQiOiI1MDEiLCJMaW5lQ29sb3IiOnsiJHJlZiI6IjE2MCJ9LCJMaW5lV2VpZ2h0IjowLjAsIkxpbmVUeXBlIjowLCJQYXJlbnRTdHlsZSI6bnVsbH0sIlBhcmVudFN0eWxlIjpudWxsfSwiVGl0bGVTdHlsZSI6eyIkaWQiOiI1MDIiLCJGb250U2V0dGluZ3MiOnsiJGlkIjoiNTAzIiwiRm9udFNpemUiOjExLCJGb250TmFtZSI6IkNhbGlicmkiLCJJc0JvbGQiOmZhbHNlLCJJc0l0YWxpYyI6ZmFsc2UsIklzVW5kZXJsaW5lZCI6ZmFsc2UsIlBhcmVudFN0eWxlIjpudWxsfSwiQXV0b1NpemUiOjAsIkZvcmVncm91bmQiOnsiJGlkIjoiNTA0IiwiQ29sb3IiOnsiJGlkIjoiNTA1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TA2IiwiQ29sb3IiOnsiJGlkIjoiNTA3IiwiQSI6MCwiUiI6MjU1LCJHIjoyNTUsIkIiOjI1NX19LCJJc1Zpc2libGUiOnRydWUsIldpZHRoIjowLjAsIkhlaWdodCI6MC4wLCJCb3JkZXJTdHlsZSI6bnVsbCwiUGFyZW50U3R5bGUiOm51bGx9LCJEYXRlU3R5bGUiOnsiJGlkIjoiNTA4IiwiRm9udFNldHRpbmdzIjp7IiRpZCI6IjUwOSIsIkZvbnRTaXplIjoxMSwiRm9udE5hbWUiOiJDYWxpYnJpIiwiSXNCb2xkIjpmYWxzZSwiSXNJdGFsaWMiOmZhbHNlLCJJc1VuZGVybGluZWQiOmZhbHNlLCJQYXJlbnRTdHlsZSI6bnVsbH0sIkF1dG9TaXplIjowLCJGb3JlZ3JvdW5kIjp7IiRpZCI6IjUxMCIsIkNvbG9yIjp7IiRpZCI6IjUx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c0In0sIlBhZGRpbmciOnsiJHJlZiI6IjE3NSJ9LCJCYWNrZ3JvdW5kIjp7IiRpZCI6IjUxMiIsIkNvbG9yIjp7IiRpZCI6IjUxMyIsIkEiOjAsIlIiOjI1NSwiRyI6MjU1LCJCIjoyNTV9fSwiSXNWaXNpYmxlIjp0cnVlLCJXaWR0aCI6MC4wLCJIZWlnaHQiOjAuMCwiQm9yZGVyU3R5bGUiOm51bGwsIlBhcmVudFN0eWxlIjpudWxsfSwiRGF0ZUZvcm1hdCI6eyIkcmVmIjoiMTc4In0sIldlZWtOdW1iZXJpbmciOnsiJGlkIjoiNTE0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UxNSIsIl90YXNrcyI6W10sIl9taWxlc3RvbmVzIjpbeyIkaWQiOiI1MTYiLCJJZCI6IjMxNWI3ODBkLWI1NjMtNDIwZS05MjMwLWJjMjcxMjUyZTA4ZSIsIkluZGV4IjoxNiwiR3JvdXBJZCI6bnVsbCwiVGl0bGUiOiJNSEEgQXBwcm92YWwgb2YgU2FmZXR5IENhc2UgIiwiRGF0ZVRpbWUiOiIyMDI0LTA2LTE1VDIzOjU5OjAwIiwiUGVyY2VudGFnZUNvbXBsZXRlIjpudWxsLCJOb3RlIjpudWxsLCJTdHlsZSI6eyIkaWQiOiI1MTciLCJUaXRsZVBvc2l0aW9uIjoiTGVmdCIsIkRhdGVQb3NpdGlvbiI6IlJpZ2h0IiwiU2hhcGVUeXBlIjoxLCJTaGFwZVNpemUiOjAsIlNwYWNpbmciOjUsIlNoYXBlU3R5bGUiOnsiJGlkIjoiNTE4IiwiTWFyZ2luIjp7IiRyZWYiOiIxNTUifSwiUGFkZGluZyI6eyIkcmVmIjoiMTU2In0sIkJhY2tncm91bmQiOnsiJGlkIjoiNTE5IiwiQ29sb3IiOnsiJGlkIjoiNTIwIiwiQSI6MjU1LCJSIjowLCJHIjowLCJCIjowfX0sIklzVmlzaWJsZSI6dHJ1ZSwiV2lkdGgiOjEyLjAsIkhlaWdodCI6MTQuMCwiQm9yZGVyU3R5bGUiOnsiJGlkIjoiNTIxIiwiTGluZUNvbG9yIjp7IiRyZWYiOiIxNjAifSwiTGluZVdlaWdodCI6MC4wLCJMaW5lVHlwZSI6MCwiUGFyZW50U3R5bGUiOm51bGx9LCJQYXJlbnRTdHlsZSI6bnVsbH0sIlRpdGxlU3R5bGUiOnsiJGlkIjoiNTIyIiwiRm9udFNldHRpbmdzIjp7IiRpZCI6IjUyMyIsIkZvbnRTaXplIjoxMSwiRm9udE5hbWUiOiJDYWxpYnJpIiwiSXNCb2xkIjpmYWxzZSwiSXNJdGFsaWMiOmZhbHNlLCJJc1VuZGVybGluZWQiOmZhbHNlLCJQYXJlbnRTdHlsZSI6bnVsbH0sIkF1dG9TaXplIjowLCJGb3JlZ3JvdW5kIjp7IiRpZCI6IjUyNCIsIkNvbG9yIjp7IiRpZCI6IjUyN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2In0sIlBhZGRpbmciOnsiJHJlZiI6IjE2NyJ9LCJCYWNrZ3JvdW5kIjp7IiRpZCI6IjUyNiIsIkNvbG9yIjp7IiRpZCI6IjUyNyIsIkEiOjAsIlIiOjI1NSwiRyI6MjU1LCJCIjoyNTV9fSwiSXNWaXNpYmxlIjp0cnVlLCJXaWR0aCI6MC4wLCJIZWlnaHQiOjAuMCwiQm9yZGVyU3R5bGUiOm51bGwsIlBhcmVudFN0eWxlIjpudWxsfSwiRGF0ZVN0eWxlIjp7IiRpZCI6IjUyOCIsIkZvbnRTZXR0aW5ncyI6eyIkaWQiOiI1MjkiLCJGb250U2l6ZSI6MTEsIkZvbnROYW1lIjoiQ2FsaWJyaSIsIklzQm9sZCI6ZmFsc2UsIklzSXRhbGljIjpmYWxzZSwiSXNVbmRlcmxpbmVkIjpmYWxzZSwiUGFyZW50U3R5bGUiOm51bGx9LCJBdXRvU2l6ZSI6MCwiRm9yZWdyb3VuZCI6eyIkaWQiOiI1MzAiLCJDb2xvciI6eyIkaWQiOiI1MzE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NCJ9LCJQYWRkaW5nIjp7IiRyZWYiOiIxNzUifSwiQmFja2dyb3VuZCI6eyIkaWQiOiI1MzIiLCJDb2xvciI6eyIkaWQiOiI1MzMiLCJBIjowLCJSIjoyNTUsIkciOjI1NSwiQiI6MjU1fX0sIklzVmlzaWJsZSI6dHJ1ZSwiV2lkdGgiOjAuMCwiSGVpZ2h0IjowLjAsIkJvcmRlclN0eWxlIjpudWxsLCJQYXJlbnRTdHlsZSI6bnVsbH0sIkRhdGVGb3JtYXQiOnsiJHJlZiI6IjE3OCJ9LCJXZWVrTnVtYmVyaW5nIjp7IiRpZCI6IjUzNC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1MzUiLCJfdGFza3MiOltdLCJfbWlsZXN0b25lcyI6W3siJGlkIjoiNTM2IiwiSWQiOiI0YjNmMjhjOC1kOTRkLTQyOTYtYTA1MC0xMTliOTY3MWJhZTQiLCJJbmRleCI6MTcsIkdyb3VwSWQiOm51bGwsIlRpdGxlIjoiQ09OT1BzIENvbXBsZXRlIiwiRGF0ZVRpbWUiOiIyMDI0LTA3LTAxVDIzOjU5OjAwIiwiUGVyY2VudGFnZUNvbXBsZXRlIjpudWxsLCJOb3RlIjpudWxsLCJTdHlsZSI6eyIkaWQiOiI1MzciLCJUaXRsZVBvc2l0aW9uIjoiTGVmdCIsIkRhdGVQb3NpdGlvbiI6IlJpZ2h0IiwiU2hhcGVUeXBlIjoxLCJTaGFwZVNpemUiOjAsIlNwYWNpbmciOjUsIlNoYXBlU3R5bGUiOnsiJGlkIjoiNTM4IiwiTWFyZ2luIjp7IiRyZWYiOiIxNTUifSwiUGFkZGluZyI6eyIkcmVmIjoiMTU2In0sIkJhY2tncm91bmQiOnsiJGlkIjoiNTM5IiwiQ29sb3IiOnsiJGlkIjoiNTQwIiwiQSI6MjU1LCJSIjowLCJHIjowLCJCIjowfX0sIklzVmlzaWJsZSI6dHJ1ZSwiV2lkdGgiOjEyLjAsIkhlaWdodCI6MTQuMCwiQm9yZGVyU3R5bGUiOnsiJGlkIjoiNTQxIiwiTGluZUNvbG9yIjp7IiRyZWYiOiIxNjAifSwiTGluZVdlaWdodCI6MC4wLCJMaW5lVHlwZSI6MCwiUGFyZW50U3R5bGUiOm51bGx9LCJQYXJlbnRTdHlsZSI6bnVsbH0sIlRpdGxlU3R5bGUiOnsiJGlkIjoiNTQyIiwiRm9udFNldHRpbmdzIjp7IiRpZCI6IjU0MyIsIkZvbnRTaXplIjoxMSwiRm9udE5hbWUiOiJDYWxpYnJpIiwiSXNCb2xkIjpmYWxzZSwiSXNJdGFsaWMiOmZhbHNlLCJJc1VuZGVybGluZWQiOmZhbHNlLCJQYXJlbnRTdHlsZSI6bnVsbH0sIkF1dG9TaXplIjowLCJGb3JlZ3JvdW5kIjp7IiRpZCI6IjU0NCIsIkNvbG9yIjp7IiRpZCI6IjU0N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2In0sIlBhZGRpbmciOnsiJHJlZiI6IjE2NyJ9LCJCYWNrZ3JvdW5kIjp7IiRpZCI6IjU0NiIsIkNvbG9yIjp7IiRpZCI6IjU0NyIsIkEiOjAsIlIiOjI1NSwiRyI6MjU1LCJCIjoyNTV9fSwiSXNWaXNpYmxlIjp0cnVlLCJXaWR0aCI6MC4wLCJIZWlnaHQiOjAuMCwiQm9yZGVyU3R5bGUiOm51bGwsIlBhcmVudFN0eWxlIjpudWxsfSwiRGF0ZVN0eWxlIjp7IiRpZCI6IjU0OCIsIkZvbnRTZXR0aW5ncyI6eyIkaWQiOiI1NDkiLCJGb250U2l6ZSI6MTEsIkZvbnROYW1lIjoiQ2FsaWJyaSIsIklzQm9sZCI6ZmFsc2UsIklzSXRhbGljIjpmYWxzZSwiSXNVbmRlcmxpbmVkIjpmYWxzZSwiUGFyZW50U3R5bGUiOm51bGx9LCJBdXRvU2l6ZSI6MCwiRm9yZWdyb3VuZCI6eyIkaWQiOiI1NTAiLCJDb2xvciI6eyIkaWQiOiI1NTE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NCJ9LCJQYWRkaW5nIjp7IiRyZWYiOiIxNzUifSwiQmFja2dyb3VuZCI6eyIkaWQiOiI1NTIiLCJDb2xvciI6eyIkaWQiOiI1NTMiLCJBIjowLCJSIjoyNTUsIkciOjI1NSwiQiI6MjU1fX0sIklzVmlzaWJsZSI6dHJ1ZSwiV2lkdGgiOjAuMCwiSGVpZ2h0IjowLjAsIkJvcmRlclN0eWxlIjpudWxsLCJQYXJlbnRTdHlsZSI6bnVsbH0sIkRhdGVGb3JtYXQiOnsiJHJlZiI6IjE3OCJ9LCJXZWVrTnVtYmVyaW5nIjp7IiRpZCI6IjU1NC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1NTUiLCJfdGFza3MiOltdLCJfbWlsZXN0b25lcyI6W3siJGlkIjoiNTU2IiwiSWQiOiI3OWQ0MTNhYi02NWUxLTQ0NTgtYjc1ZS1jN2E4Njg5OGIyMGQiLCJJbmRleCI6MTgsIkdyb3VwSWQiOm51bGwsIlRpdGxlIjoiU2FmZXR5IENhc2UgQ29tcGxldGUiLCJEYXRlVGltZSI6IjIwMjQtMDctMDFUMjM6NTk6MDAiLCJQZXJjZW50YWdlQ29tcGxldGUiOm51bGwsIk5vdGUiOm51bGwsIlN0eWxlIjp7IiRpZCI6IjU1NyIsIlRpdGxlUG9zaXRpb24iOiJMZWZ0IiwiRGF0ZVBvc2l0aW9uIjoiUmlnaHQiLCJTaGFwZVR5cGUiOjEsIlNoYXBlU2l6ZSI6MCwiU3BhY2luZyI6NSwiU2hhcGVTdHlsZSI6eyIkaWQiOiI1NTgiLCJNYXJnaW4iOnsiJHJlZiI6IjE1NSJ9LCJQYWRkaW5nIjp7IiRyZWYiOiIxNTYifSwiQmFja2dyb3VuZCI6eyIkaWQiOiI1NTkiLCJDb2xvciI6eyIkaWQiOiI1NjAiLCJBIjoyNTUsIlIiOjAsIkciOjAsIkIiOjB9fSwiSXNWaXNpYmxlIjp0cnVlLCJXaWR0aCI6MTIuMCwiSGVpZ2h0IjoxNC4wLCJCb3JkZXJTdHlsZSI6eyIkaWQiOiI1NjEiLCJMaW5lQ29sb3IiOnsiJHJlZiI6IjE2MCJ9LCJMaW5lV2VpZ2h0IjowLjAsIkxpbmVUeXBlIjowLCJQYXJlbnRTdHlsZSI6bnVsbH0sIlBhcmVudFN0eWxlIjpudWxsfSwiVGl0bGVTdHlsZSI6eyIkaWQiOiI1NjIiLCJGb250U2V0dGluZ3MiOnsiJGlkIjoiNTYzIiwiRm9udFNpemUiOjExLCJGb250TmFtZSI6IkNhbGlicmkiLCJJc0JvbGQiOmZhbHNlLCJJc0l0YWxpYyI6ZmFsc2UsIklzVW5kZXJsaW5lZCI6ZmFsc2UsIlBhcmVudFN0eWxlIjpudWxsfSwiQXV0b1NpemUiOjAsIkZvcmVncm91bmQiOnsiJGlkIjoiNTY0IiwiQ29sb3IiOnsiJGlkIjoiNTY1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TY2IiwiQ29sb3IiOnsiJGlkIjoiNTY3IiwiQSI6MCwiUiI6MjU1LCJHIjoyNTUsIkIiOjI1NX19LCJJc1Zpc2libGUiOnRydWUsIldpZHRoIjowLjAsIkhlaWdodCI6MC4wLCJCb3JkZXJTdHlsZSI6bnVsbCwiUGFyZW50U3R5bGUiOm51bGx9LCJEYXRlU3R5bGUiOnsiJGlkIjoiNTY4IiwiRm9udFNldHRpbmdzIjp7IiRpZCI6IjU2OSIsIkZvbnRTaXplIjoxMSwiRm9udE5hbWUiOiJDYWxpYnJpIiwiSXNCb2xkIjpmYWxzZSwiSXNJdGFsaWMiOmZhbHNlLCJJc1VuZGVybGluZWQiOmZhbHNlLCJQYXJlbnRTdHlsZSI6bnVsbH0sIkF1dG9TaXplIjowLCJGb3JlZ3JvdW5kIjp7IiRpZCI6IjU3MCIsIkNvbG9yIjp7IiRpZCI6IjU3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c0In0sIlBhZGRpbmciOnsiJHJlZiI6IjE3NSJ9LCJCYWNrZ3JvdW5kIjp7IiRpZCI6IjU3MiIsIkNvbG9yIjp7IiRpZCI6IjU3MyIsIkEiOjAsIlIiOjI1NSwiRyI6MjU1LCJCIjoyNTV9fSwiSXNWaXNpYmxlIjp0cnVlLCJXaWR0aCI6MC4wLCJIZWlnaHQiOjAuMCwiQm9yZGVyU3R5bGUiOm51bGwsIlBhcmVudFN0eWxlIjpudWxsfSwiRGF0ZUZvcm1hdCI6eyIkcmVmIjoiMTc4In0sIldlZWtOdW1iZXJpbmciOnsiJGlkIjoiNTc0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U3NSIsIl90YXNrcyI6W10sIl9taWxlc3RvbmVzIjpbeyIkaWQiOiI1NzYiLCJJZCI6ImU5N2ZkZjJlLTMzMTYtNDcyOS1iNWExLTlhMDgxZWQ2OTgwNCIsIkluZGV4IjoxOSwiR3JvdXBJZCI6bnVsbCwiVGl0bGUiOiJGQUEgRmluYWwgQXBwcm92YWwgb2YgQlZMT1MiLCJEYXRlVGltZSI6IjIwMjQtMDctMzBUMjM6NTk6MDAiLCJQZXJjZW50YWdlQ29tcGxldGUiOm51bGwsIk5vdGUiOm51bGwsIlN0eWxlIjp7IiRpZCI6IjU3NyIsIlRpdGxlUG9zaXRpb24iOiJMZWZ0IiwiRGF0ZVBvc2l0aW9uIjoiUmlnaHQiLCJTaGFwZVR5cGUiOjEsIlNoYXBlU2l6ZSI6MCwiU3BhY2luZyI6NSwiU2hhcGVTdHlsZSI6eyIkaWQiOiI1NzgiLCJNYXJnaW4iOnsiJHJlZiI6IjE1NSJ9LCJQYWRkaW5nIjp7IiRyZWYiOiIxNTYifSwiQmFja2dyb3VuZCI6eyIkaWQiOiI1NzkiLCJDb2xvciI6eyIkaWQiOiI1ODAiLCJBIjoyNTUsIlIiOjAsIkciOjAsIkIiOjB9fSwiSXNWaXNpYmxlIjp0cnVlLCJXaWR0aCI6MTIuMCwiSGVpZ2h0IjoxNC4wLCJCb3JkZXJTdHlsZSI6eyIkaWQiOiI1ODEiLCJMaW5lQ29sb3IiOnsiJHJlZiI6IjE2MCJ9LCJMaW5lV2VpZ2h0IjowLjAsIkxpbmVUeXBlIjowLCJQYXJlbnRTdHlsZSI6bnVsbH0sIlBhcmVudFN0eWxlIjpudWxsfSwiVGl0bGVTdHlsZSI6eyIkaWQiOiI1ODIiLCJGb250U2V0dGluZ3MiOnsiJGlkIjoiNTgzIiwiRm9udFNpemUiOjExLCJGb250TmFtZSI6IkNhbGlicmkiLCJJc0JvbGQiOmZhbHNlLCJJc0l0YWxpYyI6ZmFsc2UsIklzVW5kZXJsaW5lZCI6ZmFsc2UsIlBhcmVudFN0eWxlIjpudWxsfSwiQXV0b1NpemUiOjAsIkZvcmVncm91bmQiOnsiJGlkIjoiNTg0IiwiQ29sb3IiOnsiJGlkIjoiNTg1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Tg2IiwiQ29sb3IiOnsiJGlkIjoiNTg3IiwiQSI6MCwiUiI6MjU1LCJHIjoyNTUsIkIiOjI1NX19LCJJc1Zpc2libGUiOnRydWUsIldpZHRoIjowLjAsIkhlaWdodCI6MC4wLCJCb3JkZXJTdHlsZSI6bnVsbCwiUGFyZW50U3R5bGUiOm51bGx9LCJEYXRlU3R5bGUiOnsiJGlkIjoiNTg4IiwiRm9udFNldHRpbmdzIjp7IiRpZCI6IjU4OSIsIkZvbnRTaXplIjoxMSwiRm9udE5hbWUiOiJDYWxpYnJpIiwiSXNCb2xkIjpmYWxzZSwiSXNJdGFsaWMiOmZhbHNlLCJJc1VuZGVybGluZWQiOmZhbHNlLCJQYXJlbnRTdHlsZSI6bnVsbH0sIkF1dG9TaXplIjowLCJGb3JlZ3JvdW5kIjp7IiRpZCI6IjU5MCIsIkNvbG9yIjp7IiRpZCI6IjU5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c0In0sIlBhZGRpbmciOnsiJHJlZiI6IjE3NSJ9LCJCYWNrZ3JvdW5kIjp7IiRpZCI6IjU5MiIsIkNvbG9yIjp7IiRpZCI6IjU5MyIsIkEiOjAsIlIiOjI1NSwiRyI6MjU1LCJCIjoyNTV9fSwiSXNWaXNpYmxlIjp0cnVlLCJXaWR0aCI6MC4wLCJIZWlnaHQiOjAuMCwiQm9yZGVyU3R5bGUiOm51bGwsIlBhcmVudFN0eWxlIjpudWxsfSwiRGF0ZUZvcm1hdCI6eyIkcmVmIjoiMTc4In0sIldlZWtOdW1iZXJpbmciOnsiJGlkIjoiNTk0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U5NSIsIl90YXNrcyI6W10sIl9taWxlc3RvbmVzIjpbeyIkaWQiOiI1OTYiLCJJZCI6IjNiZjBjNzRmLWE4ZGItNGJjNC1hMTU4LWI2YTcwMjZjNjA5NiIsIkluZGV4IjoyMCwiR3JvdXBJZCI6bnVsbCwiVGl0bGUiOiJQcm90b2NvbCBGbGlnaHQgRXhlY3V0aW9uIiwiRGF0ZVRpbWUiOiIyMDI0LTA5LTE1VDIzOjU5OjAwIiwiUGVyY2VudGFnZUNvbXBsZXRlIjpudWxsLCJOb3RlIjpudWxsLCJTdHlsZSI6eyIkaWQiOiI1OTciLCJUaXRsZVBvc2l0aW9uIjoiTGVmdCIsIkRhdGVQb3NpdGlvbiI6IlJpZ2h0IiwiU2hhcGVUeXBlIjoxLCJTaGFwZVNpemUiOjAsIlNwYWNpbmciOjUsIlNoYXBlU3R5bGUiOnsiJGlkIjoiNTk4IiwiTWFyZ2luIjp7IiRyZWYiOiIxNTUifSwiUGFkZGluZyI6eyIkcmVmIjoiMTU2In0sIkJhY2tncm91bmQiOnsiJGlkIjoiNTk5IiwiQ29sb3IiOnsiJGlkIjoiNjAwIiwiQSI6MjU1LCJSIjowLCJHIjowLCJCIjowfX0sIklzVmlzaWJsZSI6dHJ1ZSwiV2lkdGgiOjEyLjAsIkhlaWdodCI6MTQuMCwiQm9yZGVyU3R5bGUiOnsiJGlkIjoiNjAxIiwiTGluZUNvbG9yIjp7IiRyZWYiOiIxNjAifSwiTGluZVdlaWdodCI6MC4wLCJMaW5lVHlwZSI6MCwiUGFyZW50U3R5bGUiOm51bGx9LCJQYXJlbnRTdHlsZSI6bnVsbH0sIlRpdGxlU3R5bGUiOnsiJGlkIjoiNjAyIiwiRm9udFNldHRpbmdzIjp7IiRpZCI6IjYwMyIsIkZvbnRTaXplIjoxMSwiRm9udE5hbWUiOiJDYWxpYnJpIiwiSXNCb2xkIjpmYWxzZSwiSXNJdGFsaWMiOmZhbHNlLCJJc1VuZGVybGluZWQiOmZhbHNlLCJQYXJlbnRTdHlsZSI6bnVsbH0sIkF1dG9TaXplIjowLCJGb3JlZ3JvdW5kIjp7IiRpZCI6IjYwNCIsIkNvbG9yIjp7IiRpZCI6IjYwN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2In0sIlBhZGRpbmciOnsiJHJlZiI6IjE2NyJ9LCJCYWNrZ3JvdW5kIjp7IiRpZCI6IjYwNiIsIkNvbG9yIjp7IiRpZCI6IjYwNyIsIkEiOjAsIlIiOjI1NSwiRyI6MjU1LCJCIjoyNTV9fSwiSXNWaXNpYmxlIjp0cnVlLCJXaWR0aCI6MC4wLCJIZWlnaHQiOjAuMCwiQm9yZGVyU3R5bGUiOm51bGwsIlBhcmVudFN0eWxlIjpudWxsfSwiRGF0ZVN0eWxlIjp7IiRpZCI6IjYwOCIsIkZvbnRTZXR0aW5ncyI6eyIkaWQiOiI2MDkiLCJGb250U2l6ZSI6MTEsIkZvbnROYW1lIjoiQ2FsaWJyaSIsIklzQm9sZCI6ZmFsc2UsIklzSXRhbGljIjpmYWxzZSwiSXNVbmRlcmxpbmVkIjpmYWxzZSwiUGFyZW50U3R5bGUiOm51bGx9LCJBdXRvU2l6ZSI6MCwiRm9yZWdyb3VuZCI6eyIkaWQiOiI2MTAiLCJDb2xvciI6eyIkaWQiOiI2MTE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NCJ9LCJQYWRkaW5nIjp7IiRyZWYiOiIxNzUifSwiQmFja2dyb3VuZCI6eyIkaWQiOiI2MTIiLCJDb2xvciI6eyIkaWQiOiI2MTMiLCJBIjowLCJSIjoyNTUsIkciOjI1NSwiQiI6MjU1fX0sIklzVmlzaWJsZSI6dHJ1ZSwiV2lkdGgiOjAuMCwiSGVpZ2h0IjowLjAsIkJvcmRlclN0eWxlIjpudWxsLCJQYXJlbnRTdHlsZSI6bnVsbH0sIkRhdGVGb3JtYXQiOnsiJHJlZiI6IjE3OCJ9LCJXZWVrTnVtYmVyaW5nIjp7IiRpZCI6IjYxNC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2MTUiLCJfdGFza3MiOlt7IiRpZCI6IjYxNiIsIl9hdHRhY2hlZE1pbGVzdG9uZXMiOltdLCJUYXNrRGVmaW5pdGlvbiI6eyIkaWQiOiI2MTciLCJHcm91cE5hbWUiOm51bGwsIlN0YXJ0RGF0ZSI6IjIwMjQtMDQtMTVUMjM6NTk6MDBaIiwiRW5kRGF0ZSI6IjIwMjQtMDktMTVUMjM6NTk6MDBaIiwiUGVyY2VudGFnZUNvbXBsZXRlIjpudWxsLCJTdHlsZSI6eyIkaWQiOiI2MTgiLCJTaGFwZSI6MiwiU2hhcGVUaGlja25lc3MiOjAsIkR1cmF0aW9uRm9ybWF0IjowLCJJbmNsdWRlTm9uV29ya2luZ0RheXNJbkR1cmF0aW9uIjpmYWxzZSwiUGVyY2VudGFnZUNvbXBsZXRlU3R5bGUiOnsiJGlkIjoiNjE5IiwiRm9udFNldHRpbmdzIjp7IiRpZCI6IjYyMCIsIkZvbnRTaXplIjoxMCwiRm9udE5hbWUiOiJDYWxpYnJpIiwiSXNCb2xkIjpmYWxzZSwiSXNJdGFsaWMiOmZhbHNlLCJJc1VuZGVybGluZWQiOmZhbHNlLCJQYXJlbnRTdHlsZSI6bnVsbH0sIkF1dG9TaXplIjowLCJGb3JlZ3JvdW5kIjp7IiRyZWYiOiIxMCJ9LCJNYXhXaWR0aCI6MjAwLjAsIk1heEhlaWdodCI6IkluZmluaXR5IiwiU21hcnRGb3JlZ3JvdW5kSXNBY3RpdmUiOmZhbHNlLCJIb3Jpem9udGFsQWxpZ25tZW50IjowLCJWZXJ0aWNhbEFsaWdubWVudCI6MCwiU21hcnRGb3JlZ3JvdW5kIjpudWxsLCJCYWNrZ3JvdW5kRmlsbFR5cGUiOjAsIk1hcmdpbiI6eyIkcmVmIjoiMTIifSwiUGFkZGluZyI6eyIkcmVmIjoiMTMifSwiQmFja2dyb3VuZCI6eyIkcmVmIjoiMTQifSwiSXNWaXNpYmxlIjp0cnVlLCJXaWR0aCI6MC4wLCJIZWlnaHQiOjAuMCwiQm9yZGVyU3R5bGUiOnsiJGlkIjoiNjIxIiwiTGluZUNvbG9yIjpudWxsLCJMaW5lV2VpZ2h0IjowLjAsIkxpbmVUeXBlIjowLCJQYXJlbnRTdHlsZSI6bnVsbH0sIlBhcmVudFN0eWxlIjpudWxsfSwiRHVyYXRpb25TdHlsZSI6eyIkaWQiOiI2MjIiLCJGb250U2V0dGluZ3MiOnsiJGlkIjoiNjIzIiwiRm9udFNpemUiOjExLCJGb250TmFtZSI6IkNhbGlicmkiLCJJc0JvbGQiOmZhbHNlLCJJc0l0YWxpYyI6ZmFsc2UsIklzVW5kZXJsaW5lZCI6ZmFsc2UsIlBhcmVudFN0eWxlIjpudWxsfSwiQXV0b1NpemUiOjAsIkZvcmVncm91bmQiOnsiJHJlZiI6IjE5In0sIk1heFdpZHRoIjoyMDAuMCwiTWF4SGVpZ2h0IjoiSW5maW5pdHkiLCJTbWFydEZvcmVncm91bmRJc0FjdGl2ZSI6ZmFsc2UsIkhvcml6b250YWxBbGlnbm1lbnQiOjAsIlZlcnRpY2FsQWxpZ25tZW50IjowLCJTbWFydEZvcmVncm91bmQiOm51bGwsIkJhY2tncm91bmRGaWxsVHlwZSI6MCwiTWFyZ2luIjp7IiRyZWYiOiIyMSJ9LCJQYWRkaW5nIjp7IiRyZWYiOiIyMiJ9LCJCYWNrZ3JvdW5kIjp7IiRyZWYiOiIyMyJ9LCJJc1Zpc2libGUiOnRydWUsIldpZHRoIjowLjAsIkhlaWdodCI6MC4wLCJCb3JkZXJTdHlsZSI6eyIkaWQiOiI2MjQiLCJMaW5lQ29sb3IiOm51bGwsIkxpbmVXZWlnaHQiOjAuMCwiTGluZVR5cGUiOjAsIlBhcmVudFN0eWxlIjpudWxsfSwiUGFyZW50U3R5bGUiOm51bGx9LCJIb3Jpem9udGFsQ29ubmVjdG9yU3R5bGUiOnsiJGlkIjoiNjI1IiwiTGluZUNvbG9yIjp7IiRyZWYiOiIyNyJ9LCJMaW5lV2VpZ2h0IjoxLjAsIkxpbmVUeXBlIjowLCJQYXJlbnRTdHlsZSI6bnVsbH0sIlZlcnRpY2FsQ29ubmVjdG9yU3R5bGUiOnsiJGlkIjoiNjI2IiwiTGluZUNvbG9yIjp7IiRyZWYiOiIzMCJ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zLCJJc0JlbG93VGltZWJhbmQiOnRydWUsIlBlcmNlbnRhZ2VDb21wbGV0ZVNoYXBlT3BhY2l0eSI6MzUsIlNoYXBlU3R5bGUiOnsiJGlkIjoiNjI3IiwiTWFyZ2luIjp7IiRyZWYiOiIzMyJ9LCJQYWRkaW5nIjp7IiRyZWYiOiIzNCJ9LCJCYWNrZ3JvdW5kIjp7IiRpZCI6IjYyOCIsIkNvbG9yIjp7IiRpZCI6IjYyOSIsIkEiOjI1NSwiUiI6MjU1LCJHIjoyNTUsIkIiOjI1NX19LCJJc1Zpc2libGUiOnRydWUsIldpZHRoIjowLjAsIkhlaWdodCI6MTAuMCwiQm9yZGVyU3R5bGUiOnsiJGlkIjoiNjMwIiwiTGluZUNvbG9yIjp7IiRyZWYiOiIzOCJ9LCJMaW5lV2VpZ2h0IjoyLjAsIkxpbmVUeXBlIjowLCJQYXJlbnRTdHlsZSI6bnVsbH0sIlBhcmVudFN0eWxlIjpudWxsfSwiVGl0bGVTdHlsZSI6eyIkaWQiOiI2MzEiLCJGb250U2V0dGluZ3MiOnsiJGlkIjoiNjMyIiwiRm9udFNpemUiOjExLCJGb250TmFtZSI6IkNhbGlicmkiLCJJc0JvbGQiOmZhbHNlLCJJc0l0YWxpYyI6ZmFsc2UsIklzVW5kZXJsaW5lZCI6ZmFsc2UsIlBhcmVudFN0eWxlIjpudWxsfSwiQXV0b1NpemUiOjAsIkZvcmVncm91bmQiOnsiJGlkIjoiNjMzIiwiQ29sb3IiOnsiJGlkIjoiNjM0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0NCJ9LCJQYWRkaW5nIjp7IiRyZWYiOiI0NSJ9LCJCYWNrZ3JvdW5kIjp7IiRpZCI6IjYzNSIsIkNvbG9yIjp7IiRpZCI6IjYzNiIsIkEiOjAsIlIiOjI1NSwiRyI6MjU1LCJCIjoyNTV9fSwiSXNWaXNpYmxlIjp0cnVlLCJXaWR0aCI6MC4wLCJIZWlnaHQiOjAuMCwiQm9yZGVyU3R5bGUiOnsiJGlkIjoiNjM3IiwiTGluZUNvbG9yIjpudWxsLCJMaW5lV2VpZ2h0IjowLjAsIkxpbmVUeXBlIjowLCJQYXJlbnRTdHlsZSI6bnVsbH0sIlBhcmVudFN0eWxlIjpudWxsfSwiRGF0ZVN0eWxlIjp7IiRpZCI6IjYzOCIsIkZvbnRTZXR0aW5ncyI6eyIkaWQiOiI2MzkiLCJGb250U2l6ZSI6MTAsIkZvbnROYW1lIjoiQ2FsaWJyaSIsIklzQm9sZCI6ZmFsc2UsIklzSXRhbGljIjpmYWxzZSwiSXNVbmRlcmxpbmVkIjpmYWxzZSwiUGFyZW50U3R5bGUiOm51bGx9LCJBdXRvU2l6ZSI6MCwiRm9yZWdyb3VuZCI6eyIkaWQiOiI2NDAiLCJDb2xvciI6eyIkaWQiOiI2NDE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UzIn0sIlBhZGRpbmciOnsiJHJlZiI6IjU0In0sIkJhY2tncm91bmQiOnsiJGlkIjoiNjQyIiwiQ29sb3IiOnsiJGlkIjoiNjQzIiwiQSI6MCwiUiI6MjU1LCJHIjoyNTUsIkIiOjI1NX19LCJJc1Zpc2libGUiOnRydWUsIldpZHRoIjowLjAsIkhlaWdodCI6MC4wLCJCb3JkZXJTdHlsZSI6eyIkaWQiOiI2NDQiLCJMaW5lQ29sb3IiOm51bGwsIkxpbmVXZWlnaHQiOjAuMCwiTGluZVR5cGUiOjAsIlBhcmVudFN0eWxlIjpudWxsfSwiUGFyZW50U3R5bGUiOm51bGx9LCJEYXRlRm9ybWF0Ijp7IiRyZWYiOiI1OCJ9LCJXZWVrTnVtYmVyaW5nIjp7IiRpZCI6IjY0NSIsIkZvcm1hdCI6MCwiSXNWaXNpYmxlIjpmYWxzZSwiTGFzdEtub3duVmlzaWJpbGl0eVN0YXRlIjpmYWxzZX0sIklzVmlzaWJsZSI6dHJ1ZSwiUGFyZW50U3R5bGUiOm51bGx9LCJJbmRleCI6MjEsIlNtYXJ0RHVyYXRpb25BY3RpdmF0ZWQiOmZhbHNlLCJEYXRlRm9ybWF0Ijp7IiRyZWYiOiI1OCJ9LCJXZWVrTnVtYmVyaW5nIjp7IiRpZCI6IjY0NiIsIkZvcm1hdCI6MCwiSXNWaXNpYmxlIjpmYWxzZSwiTGFzdEtub3duVmlzaWJpbGl0eVN0YXRlIjpmYWxzZX0sIklkIjoiZTUyNTYwZjMtYmU2YS00YzFiLTk3MzgtNzRkYmI0NzMzOWJiIiwiSW1wb3J0SWQiOm51bGwsIlRpdGxlIjoiSUQgb2YgVmFudGlzIFNpdGUocykiLCJOb3RlIjpudWxsLCJIeXBlcmxpbmsiOnsiJGlkIjoiNjQ3IiwiQWRkcmVzcyI6IiIsIlN1YkFkZHJlc3MiOiIifSwiSXNDaGFuZ2VkIjpmYWxzZSwiSXNOZXciOmZhbHNlfX1dLCJfbWlsZXN0b25lcyI6W10sIklkIjoiMDAwMDAwMDAtMDAwMC0wMDAwLTAwMDAtMDAwMDAwMDAwMDAwIiwiSXNTaW5nbGVJdGVtUm93Ijp0cnVlfSx7IiRpZCI6IjY0OCIsIl90YXNrcyI6W10sIl9taWxlc3RvbmVzIjpbeyIkaWQiOiI2NDkiLCJJZCI6IjlmNzAwMjBiLWNhZTEtNDkyNi05MjRiLWNlODAzMzExOTFjYiIsIkluZGV4IjoyMiwiR3JvdXBJZCI6bnVsbCwiVGl0bGUiOiJNSEEgQXBwcm92YWwgb2YgVmFudGlzIFNpdGUocykiLCJEYXRlVGltZSI6IjIwMjQtMTAtMDFUMjM6NTk6MDAiLCJQZXJjZW50YWdlQ29tcGxldGUiOm51bGwsIk5vdGUiOm51bGwsIlN0eWxlIjp7IiRpZCI6IjY1MCIsIlRpdGxlUG9zaXRpb24iOiJMZWZ0IiwiRGF0ZVBvc2l0aW9uIjoiUmlnaHQiLCJTaGFwZVR5cGUiOjEsIlNoYXBlU2l6ZSI6MCwiU3BhY2luZyI6NSwiU2hhcGVTdHlsZSI6eyIkaWQiOiI2NTEiLCJNYXJnaW4iOnsiJHJlZiI6IjE1NSJ9LCJQYWRkaW5nIjp7IiRyZWYiOiIxNTYifSwiQmFja2dyb3VuZCI6eyIkaWQiOiI2NTIiLCJDb2xvciI6eyIkaWQiOiI2NTMiLCJBIjoyNTUsIlIiOjAsIkciOjAsIkIiOjB9fSwiSXNWaXNpYmxlIjp0cnVlLCJXaWR0aCI6MTIuMCwiSGVpZ2h0IjoxNC4wLCJCb3JkZXJTdHlsZSI6eyIkaWQiOiI2NTQiLCJMaW5lQ29sb3IiOnsiJHJlZiI6IjE2MCJ9LCJMaW5lV2VpZ2h0IjowLjAsIkxpbmVUeXBlIjowLCJQYXJlbnRTdHlsZSI6bnVsbH0sIlBhcmVudFN0eWxlIjpudWxsfSwiVGl0bGVTdHlsZSI6eyIkaWQiOiI2NTUiLCJGb250U2V0dGluZ3MiOnsiJGlkIjoiNjU2IiwiRm9udFNpemUiOjExLCJGb250TmFtZSI6IkNhbGlicmkiLCJJc0JvbGQiOmZhbHNlLCJJc0l0YWxpYyI6ZmFsc2UsIklzVW5kZXJsaW5lZCI6ZmFsc2UsIlBhcmVudFN0eWxlIjpudWxsfSwiQXV0b1NpemUiOjAsIkZvcmVncm91bmQiOnsiJGlkIjoiNjU3IiwiQ29sb3IiOnsiJGlkIjoiNjU4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jU5IiwiQ29sb3IiOnsiJGlkIjoiNjYwIiwiQSI6MCwiUiI6MjU1LCJHIjoyNTUsIkIiOjI1NX19LCJJc1Zpc2libGUiOnRydWUsIldpZHRoIjowLjAsIkhlaWdodCI6MC4wLCJCb3JkZXJTdHlsZSI6bnVsbCwiUGFyZW50U3R5bGUiOm51bGx9LCJEYXRlU3R5bGUiOnsiJGlkIjoiNjYxIiwiRm9udFNldHRpbmdzIjp7IiRpZCI6IjY2MiIsIkZvbnRTaXplIjoxMSwiRm9udE5hbWUiOiJDYWxpYnJpIiwiSXNCb2xkIjpmYWxzZSwiSXNJdGFsaWMiOmZhbHNlLCJJc1VuZGVybGluZWQiOmZhbHNlLCJQYXJlbnRTdHlsZSI6bnVsbH0sIkF1dG9TaXplIjowLCJGb3JlZ3JvdW5kIjp7IiRpZCI6IjY2MyIsIkNvbG9yIjp7IiRpZCI6IjY2NC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c0In0sIlBhZGRpbmciOnsiJHJlZiI6IjE3NSJ9LCJCYWNrZ3JvdW5kIjp7IiRpZCI6IjY2NSIsIkNvbG9yIjp7IiRpZCI6IjY2NiIsIkEiOjAsIlIiOjI1NSwiRyI6MjU1LCJCIjoyNTV9fSwiSXNWaXNpYmxlIjp0cnVlLCJXaWR0aCI6MC4wLCJIZWlnaHQiOjAuMCwiQm9yZGVyU3R5bGUiOm51bGwsIlBhcmVudFN0eWxlIjpudWxsfSwiRGF0ZUZvcm1hdCI6eyIkcmVmIjoiMTc4In0sIldlZWtOdW1iZXJpbmciOnsiJGlkIjoiNjY3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Y2OCIsIl90YXNrcyI6W3siJGlkIjoiNjY5IiwiX2F0dGFjaGVkTWlsZXN0b25lcyI6W10sIlRhc2tEZWZpbml0aW9uIjp7IiRpZCI6IjY3MCIsIkdyb3VwTmFtZSI6bnVsbCwiU3RhcnREYXRlIjoiMjAyNC0wNC0xNFQyMzo1OTowMFoiLCJFbmREYXRlIjoiMjAyNC0wOC0xNVQyMzo1OTowMFoiLCJQZXJjZW50YWdlQ29tcGxldGUiOm51bGwsIlN0eWxlIjp7IiRpZCI6IjY3MSIsIlNoYXBlIjoyLCJTaGFwZVRoaWNrbmVzcyI6MCwiRHVyYXRpb25Gb3JtYXQiOjAsIkluY2x1ZGVOb25Xb3JraW5nRGF5c0luRHVyYXRpb24iOmZhbHNlLCJQZXJjZW50YWdlQ29tcGxldGVTdHlsZSI6eyIkaWQiOiI2NzIiLCJGb250U2V0dGluZ3MiOnsiJGlkIjoiNjcz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eyIkaWQiOiI2NzQiLCJMaW5lQ29sb3IiOm51bGwsIkxpbmVXZWlnaHQiOjAuMCwiTGluZVR5cGUiOjAsIlBhcmVudFN0eWxlIjpudWxsfSwiUGFyZW50U3R5bGUiOm51bGx9LCJEdXJhdGlvblN0eWxlIjp7IiRpZCI6IjY3NSIsIkZvbnRTZXR0aW5ncyI6eyIkaWQiOiI2NzY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7IiRpZCI6IjY3NyIsIkxpbmVDb2xvciI6bnVsbCwiTGluZVdlaWdodCI6MC4wLCJMaW5lVHlwZSI6MCwiUGFyZW50U3R5bGUiOm51bGx9LCJQYXJlbnRTdHlsZSI6bnVsbH0sIkhvcml6b250YWxDb25uZWN0b3JTdHlsZSI6eyIkaWQiOiI2NzgiLCJMaW5lQ29sb3IiOnsiJHJlZiI6IjI3In0sIkxpbmVXZWlnaHQiOjEuMCwiTGluZVR5cGUiOjAsIlBhcmVudFN0eWxlIjpudWxsfSwiVmVydGljYWxDb25uZWN0b3JTdHlsZSI6eyIkaWQiOiI2NzkiLCJMaW5lQ29sb3IiOnsiJHJlZiI6IjMw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MsIklzQmVsb3dUaW1lYmFuZCI6dHJ1ZSwiUGVyY2VudGFnZUNvbXBsZXRlU2hhcGVPcGFjaXR5IjozNSwiU2hhcGVTdHlsZSI6eyIkaWQiOiI2ODAiLCJNYXJnaW4iOnsiJHJlZiI6IjMzIn0sIlBhZGRpbmciOnsiJHJlZiI6IjM0In0sIkJhY2tncm91bmQiOnsiJGlkIjoiNjgxIiwiQ29sb3IiOnsiJGlkIjoiNjgyIiwiQSI6MjU1LCJSIjoyNTUsIkciOjI1NSwiQiI6MjU1fX0sIklzVmlzaWJsZSI6dHJ1ZSwiV2lkdGgiOjAuMCwiSGVpZ2h0IjoxMC4wLCJCb3JkZXJTdHlsZSI6eyIkaWQiOiI2ODMiLCJMaW5lQ29sb3IiOnsiJHJlZiI6IjIxNyJ9LCJMaW5lV2VpZ2h0IjoyLjAsIkxpbmVUeXBlIjowLCJQYXJlbnRTdHlsZSI6bnVsbH0sIlBhcmVudFN0eWxlIjpudWxsfSwiVGl0bGVTdHlsZSI6eyIkaWQiOiI2ODQiLCJGb250U2V0dGluZ3MiOnsiJGlkIjoiNjg1IiwiRm9udFNpemUiOjExLCJGb250TmFtZSI6IkNhbGlicmkiLCJJc0JvbGQiOmZhbHNlLCJJc0l0YWxpYyI6ZmFsc2UsIklzVW5kZXJsaW5lZCI6ZmFsc2UsIlBhcmVudFN0eWxlIjpudWxsfSwiQXV0b1NpemUiOjAsIkZvcmVncm91bmQiOnsiJGlkIjoiNjg2IiwiQ29sb3IiOnsiJGlkIjoiNjg3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0NCJ9LCJQYWRkaW5nIjp7IiRyZWYiOiI0NSJ9LCJCYWNrZ3JvdW5kIjp7IiRpZCI6IjY4OCIsIkNvbG9yIjp7IiRpZCI6IjY4OSIsIkEiOjAsIlIiOjI1NSwiRyI6MjU1LCJCIjoyNTV9fSwiSXNWaXNpYmxlIjp0cnVlLCJXaWR0aCI6MC4wLCJIZWlnaHQiOjAuMCwiQm9yZGVyU3R5bGUiOnsiJGlkIjoiNjkwIiwiTGluZUNvbG9yIjpudWxsLCJMaW5lV2VpZ2h0IjowLjAsIkxpbmVUeXBlIjowLCJQYXJlbnRTdHlsZSI6bnVsbH0sIlBhcmVudFN0eWxlIjpudWxsfSwiRGF0ZVN0eWxlIjp7IiRpZCI6IjY5MSIsIkZvbnRTZXR0aW5ncyI6eyIkaWQiOiI2OTIiLCJGb250U2l6ZSI6MTAsIkZvbnROYW1lIjoiQ2FsaWJyaSIsIklzQm9sZCI6ZmFsc2UsIklzSXRhbGljIjpmYWxzZSwiSXNVbmRlcmxpbmVkIjpmYWxzZSwiUGFyZW50U3R5bGUiOm51bGx9LCJBdXRvU2l6ZSI6MCwiRm9yZWdyb3VuZCI6eyIkaWQiOiI2OTMiLCJDb2xvciI6eyIkaWQiOiI2OTQ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UzIn0sIlBhZGRpbmciOnsiJHJlZiI6IjU0In0sIkJhY2tncm91bmQiOnsiJGlkIjoiNjk1IiwiQ29sb3IiOnsiJGlkIjoiNjk2IiwiQSI6MCwiUiI6MjU1LCJHIjoyNTUsIkIiOjI1NX19LCJJc1Zpc2libGUiOnRydWUsIldpZHRoIjowLjAsIkhlaWdodCI6MC4wLCJCb3JkZXJTdHlsZSI6eyIkaWQiOiI2OTciLCJMaW5lQ29sb3IiOm51bGwsIkxpbmVXZWlnaHQiOjAuMCwiTGluZVR5cGUiOjAsIlBhcmVudFN0eWxlIjpudWxsfSwiUGFyZW50U3R5bGUiOm51bGx9LCJEYXRlRm9ybWF0Ijp7IiRyZWYiOiIyMzMifSwiV2Vla051bWJlcmluZyI6eyIkaWQiOiI2OTgiLCJGb3JtYXQiOjAsIklzVmlzaWJsZSI6ZmFsc2UsIkxhc3RLbm93blZpc2liaWxpdHlTdGF0ZSI6ZmFsc2V9LCJJc1Zpc2libGUiOnRydWUsIlBhcmVudFN0eWxlIjpudWxsfSwiSW5kZXgiOjIzLCJTbWFydER1cmF0aW9uQWN0aXZhdGVkIjpmYWxzZSwiRGF0ZUZvcm1hdCI6eyIkcmVmIjoiMjMzIn0sIldlZWtOdW1iZXJpbmciOnsiJGlkIjoiNjk5IiwiRm9ybWF0IjowLCJJc1Zpc2libGUiOmZhbHNlLCJMYXN0S25vd25WaXNpYmlsaXR5U3RhdGUiOmZhbHNlfSwiSWQiOiJjNjVhNjYyZS02MWY5LTQ2MDMtYmVlOS04MDIwYzVlN2EyM2QiLCJJbXBvcnRJZCI6bnVsbCwiVGl0bGUiOiJEcmFmdCBJbXBsZW1lbnRhdGlvbiBQbGFuICIsIk5vdGUiOm51bGwsIkh5cGVybGluayI6eyIkaWQiOiI3MDAiLCJBZGRyZXNzIjoiIiwiU3ViQWRkcmVzcyI6IiJ9LCJJc0NoYW5nZWQiOmZhbHNlLCJJc05ldyI6ZmFsc2V9fV0sIl9taWxlc3RvbmVzIjpbXSwiSWQiOiIwMDAwMDAwMC0wMDAwLTAwMDAtMDAwMC0wMDAwMDAwMDAwMDAiLCJJc1NpbmdsZUl0ZW1Sb3ciOnRydWV9LHsiJGlkIjoiNzAxIiwiX3Rhc2tzIjpbXSwiX21pbGVzdG9uZXMiOlt7IiRpZCI6IjcwMiIsIklkIjoiZWQwYmI5OTAtYzA2Mi00ZmM2LTg2YmItYjAxZDdmZmU4NDJiIiwiSW5kZXgiOjI0LCJHcm91cElkIjpudWxsLCJUaXRsZSI6IkZpbmFsIEltcGxlbWVudGF0aW4gUGxhbiBBcHByb3ZhbCBmcm9tIE1IQSIsIkRhdGVUaW1lIjoiMjAyNC0wNy0zMVQyMzo1OTowMCIsIlBlcmNlbnRhZ2VDb21wbGV0ZSI6bnVsbCwiTm90ZSI6bnVsbCwiU3R5bGUiOnsiJGlkIjoiNzAzIiwiVGl0bGVQb3NpdGlvbiI6IkxlZnQiLCJEYXRlUG9zaXRpb24iOiJMZWZ0IiwiU2hhcGVUeXBlIjoxLCJTaGFwZVNpemUiOjAsIlNwYWNpbmciOjUsIlNoYXBlU3R5bGUiOnsiJGlkIjoiNzA0IiwiTWFyZ2luIjp7IiRyZWYiOiIxNTUifSwiUGFkZGluZyI6eyIkcmVmIjoiMTU2In0sIkJhY2tncm91bmQiOnsiJGlkIjoiNzA1IiwiQ29sb3IiOnsiJGlkIjoiNzA2IiwiQSI6MjU1LCJSIjowLCJHIjowLCJCIjowfX0sIklzVmlzaWJsZSI6dHJ1ZSwiV2lkdGgiOjEyLjAsIkhlaWdodCI6MTQuMCwiQm9yZGVyU3R5bGUiOnsiJGlkIjoiNzA3IiwiTGluZUNvbG9yIjp7IiRpZCI6IjcwOCIsIiR0eXBlIjoiTkxSRS5Db21tb24uRG9tLlNvbGlkQ29sb3JCcnVzaCwgTkxSRS5Db21tb24iLCJDb2xvciI6eyIkaWQiOiI3MDkiLCJBIjoyNTUsIlIiOjI1NSwiRyI6MCwiQiI6MH19LCJMaW5lV2VpZ2h0IjowLjAsIkxpbmVUeXBlIjowLCJQYXJlbnRTdHlsZSI6bnVsbH0sIlBhcmVudFN0eWxlIjpudWxsfSwiVGl0bGVTdHlsZSI6eyIkaWQiOiI3MTAiLCJGb250U2V0dGluZ3MiOnsiJGlkIjoiNzExIiwiRm9udFNpemUiOjExLCJGb250TmFtZSI6IkNhbGlicmkiLCJJc0JvbGQiOmZhbHNlLCJJc0l0YWxpYyI6ZmFsc2UsIklzVW5kZXJsaW5lZCI6ZmFsc2UsIlBhcmVudFN0eWxlIjpudWxsfSwiQXV0b1NpemUiOjAsIkZvcmVncm91bmQiOnsiJGlkIjoiNzEyIiwiQ29sb3IiOnsiJGlkIjoiNzEz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xNjYifSwiUGFkZGluZyI6eyIkcmVmIjoiMTY3In0sIkJhY2tncm91bmQiOnsiJGlkIjoiNzE0IiwiQ29sb3IiOnsiJGlkIjoiNzE1IiwiQSI6MCwiUiI6MjU1LCJHIjoyNTUsIkIiOjI1NX19LCJJc1Zpc2libGUiOnRydWUsIldpZHRoIjowLjAsIkhlaWdodCI6MC4wLCJCb3JkZXJTdHlsZSI6bnVsbCwiUGFyZW50U3R5bGUiOm51bGx9LCJEYXRlU3R5bGUiOnsiJGlkIjoiNzE2IiwiRm9udFNldHRpbmdzIjp7IiRpZCI6IjcxNyIsIkZvbnRTaXplIjoxMSwiRm9udE5hbWUiOiJDYWxpYnJpIiwiSXNCb2xkIjpmYWxzZSwiSXNJdGFsaWMiOmZhbHNlLCJJc1VuZGVybGluZWQiOmZhbHNlLCJQYXJlbnRTdHlsZSI6bnVsbH0sIkF1dG9TaXplIjowLCJGb3JlZ3JvdW5kIjp7IiRpZCI6IjcxOCIsIkNvbG9yIjp7IiRpZCI6IjcxO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c0In0sIlBhZGRpbmciOnsiJHJlZiI6IjE3NSJ9LCJCYWNrZ3JvdW5kIjp7IiRpZCI6IjcyMCIsIkNvbG9yIjp7IiRpZCI6IjcyMSIsIkEiOjAsIlIiOjI1NSwiRyI6MjU1LCJCIjoyNTV9fSwiSXNWaXNpYmxlIjp0cnVlLCJXaWR0aCI6MC4wLCJIZWlnaHQiOjAuMCwiQm9yZGVyU3R5bGUiOm51bGwsIlBhcmVudFN0eWxlIjpudWxsfSwiRGF0ZUZvcm1hdCI6eyIkaWQiOiI3MjIiLCJGb3JtYXRTdHJpbmciOiJNL2QiLCJTZXBhcmF0b3IiOiIvIiwiVXNlSW50ZXJuYXRpb25hbERhdGVGb3JtYXQiOmZhbHNlLCJEYXRlSXNWaXNpYmxlIjp0cnVlLCJUaW1lSXNWaXNpYmxlIjpmYWxzZSwiSG91ckRpZ2l0cyI6MSwiQW1QbURlc2lnbmF0b3IiOjIsIlRyaW0wME1pbnV0ZXMiOmZhbHNlLCJMYXN0S25vd25WaXNpYmlsaXR5U3RhdGUiOnsiJGlkIjoiNzIzIiwiRGF0ZVBhcnRJc1Zpc2libGUiOnRydWUsIlRpbWVQYXJ0SXNWaXNpYmxlIjpmYWxzZX19LCJXZWVrTnVtYmVyaW5nIjp7IiRpZCI6IjcyNCIsIkZvcm1hdCI6MCwiSXNWaXNpYmxlIjpmYWxzZSwiTGFzdEtub3duVmlzaWJpbGl0eVN0YXRlIjpmYWxzZX0sIklzVmlzaWJsZSI6dHJ1ZSwiUGFyZW50U3R5bGUiOm51bGx9LCJIeXBlcmxpbmsiOm51bGwsIkltcG9ydElkIjoiIn1dLCJJZCI6IjAwMDAwMDAwLTAwMDAtMDAwMC0wMDAwLTAwMDAwMDAwMDAwMCIsIklzU2luZ2xlSXRlbVJvdyI6dHJ1ZX1dLCJJbmRleCI6MCwiSWQiOiI4ZGViYTIxMC03Njk3LTQ3NjctODIwMS01NjQxNTYzYWM2YWEiLCJIZWFkZXJUZXh0IjpudWxsLCJJc0RlZmF1bHQiOnRydWUsIlN0eWxlIjp7IiRpZCI6IjcyNSIsIkhlYWRlclN0eWxlIjp7IiRpZCI6IjcyNiIsIlRleHRTdHlsZSI6eyIkaWQiOiI3MjciLCJGb250U2V0dGluZ3MiOnsiJGlkIjoiNzI4IiwiRm9udFNpemUiOjExLCJGb250TmFtZSI6IkNhbGlicmkiLCJJc0JvbGQiOnRydWUsIklzSXRhbGljIjpmYWxzZSwiSXNVbmRlcmxpbmVkIjpmYWxzZSwiUGFyZW50U3R5bGUiOm51bGx9LCJBdXRvU2l6ZSI6MiwiRm9yZWdyb3VuZCI6eyIkaWQiOiI3MjkiLCJDb2xvciI6eyIkaWQiOiI3MzAiLCJBIjoyNTUsIlIiOjAsIkciOjAsIkIiOjB9fSwiTWF4V2lkdGgiOjAuMCwiTWF4SGVpZ2h0IjowLjAsIlNtYXJ0Rm9yZWdyb3VuZElzQWN0aXZlIjpmYWxzZSwiSG9yaXpvbnRhbEFsaWdubWVudCI6MCwiVmVydGljYWxBbGlnbm1lbnQiOjAsIlNtYXJ0Rm9yZWdyb3VuZCI6bnVsbCwiQmFja2dyb3VuZEZpbGxUeXBlIjowLCJNYXJnaW4iOnsiJGlkIjoiNzMxIiwiVG9wIjowLjAsIkxlZnQiOjAuMCwiUmlnaHQiOjAuMCwiQm90dG9tIjowLjB9LCJQYWRkaW5nIjp7IiRpZCI6IjczMiIsIlRvcCI6MC4wLCJMZWZ0IjowLjAsIlJpZ2h0IjowLjAsIkJvdHRvbSI6MC4wfSwiQmFja2dyb3VuZCI6bnVsbCwiSXNWaXNpYmxlIjp0cnVlLCJXaWR0aCI6MC4wLCJIZWlnaHQiOjAuMCwiQm9yZGVyU3R5bGUiOm51bGwsIlBhcmVudFN0eWxlIjpudWxsfSwiUmVjdGFuZ2xlU3R5bGUiOnsiJGlkIjoiNzMzIiwiTWFyZ2luIjp7IiRpZCI6IjczNCIsIlRvcCI6MC4wLCJMZWZ0IjowLjAsIlJpZ2h0IjowLjAsIkJvdHRvbSI6MC4wfSwiUGFkZGluZyI6eyIkaWQiOiI3MzUiLCJUb3AiOjAuMCwiTGVmdCI6MC4wLCJSaWdodCI6MC4wLCJCb3R0b20iOjAuMH0sIkJhY2tncm91bmQiOnsiJGlkIjoiNzM2IiwiQ29sb3IiOnsiJGlkIjoiNzM3IiwiQSI6NjMsIlIiOjAsIkciOjAsIkIiOjB9fSwiSXNWaXNpYmxlIjp0cnVlLCJXaWR0aCI6MC4wLCJIZWlnaHQiOjAuMCwiQm9yZGVyU3R5bGUiOnsiJGlkIjoiNzM4IiwiTGluZUNvbG9yIjp7IiRpZCI6IjczOSIsIiR0eXBlIjoiTkxSRS5Db21tb24uRG9tLlNvbGlkQ29sb3JCcnVzaCwgTkxSRS5Db21tb24iLCJDb2xvciI6eyIkaWQiOiI3NDAiLCJBIjoyNTUsIlIiOjI1NSwiRyI6MCwiQiI6MH19LCJMaW5lV2VpZ2h0IjowLjAsIkxpbmVUeXBlIjowLCJQYXJlbnRTdHlsZSI6bnVsbH0sIlBhcmVudFN0eWxlIjpudWxsfSwiTWFyZ2luIjp7IiRpZCI6Ijc0MSIsIlRvcCI6MC4wLCJMZWZ0IjowLjAsIlJpZ2h0IjowLjAsIkJvdHRvbSI6MC4wfSwiUGFkZGluZyI6eyIkaWQiOiI3NDIiLCJUb3AiOjAuMCwiTGVmdCI6MC4wLCJSaWdodCI6MC4wLCJCb3R0b20iOjAuMH0sIkJhY2tncm91bmQiOm51bGwsIklzVmlzaWJsZSI6dHJ1ZSwiV2lkdGgiOjAuMCwiSGVpZ2h0IjowLjAsIkJvcmRlclN0eWxlIjpudWxsLCJQYXJlbnRTdHlsZSI6bnVsbH0sIkJhY2tncm91bmRTdHlsZSI6eyIkaWQiOiI3NDMiLCJNYXJnaW4iOnsiJGlkIjoiNzQ0IiwiVG9wIjowLjAsIkxlZnQiOjAuMCwiUmlnaHQiOjAuMCwiQm90dG9tIjowLjB9LCJQYWRkaW5nIjp7IiRpZCI6Ijc0NSIsIlRvcCI6MC4wLCJMZWZ0IjowLjAsIlJpZ2h0IjowLjAsIkJvdHRvbSI6MC4wfSwiQmFja2dyb3VuZCI6eyIkaWQiOiI3NDYiLCJDb2xvciI6eyIkaWQiOiI3NDciLCJBIjo1MSwiUiI6MTY1LCJHIjoxNjUsIkIiOjE2NX19LCJJc1Zpc2libGUiOnRydWUsIldpZHRoIjowLjAsIkhlaWdodCI6MC4wLCJCb3JkZXJTdHlsZSI6eyIkaWQiOiI3NDgiLCJMaW5lQ29sb3IiOnsiJGlkIjoiNzQ5IiwiJHR5cGUiOiJOTFJFLkNvbW1vbi5Eb20uU29saWRDb2xvckJydXNoLCBOTFJFLkNvbW1vbiIsIkNvbG9yIjp7IiRpZCI6Ijc1MCIsIkEiOjI1NSwiUiI6MjU1LCJHIjowLCJCIjowfX0sIkxpbmVXZWlnaHQiOjAuMCwiTGluZVR5cGUiOjAsIlBhcmVudFN0eWxlIjpudWxsfSwiUGFyZW50U3R5bGUiOm51bGx9LCJNYXJnaW4iOnsiJGlkIjoiNzUxIiwiVG9wIjowLjAsIkxlZnQiOjAuMCwiUmlnaHQiOjAuMCwiQm90dG9tIjowLjB9LCJQYWRkaW5nIjp7IiRpZCI6Ijc1MiIsIlRvcCI6MC4wLCJMZWZ0IjowLjAsIlJpZ2h0IjowLjAsIkJvdHRvbSI6MC4wfSwiSXNWaXNpYmxlIjpmYWxzZSwiV2lkdGgiOjAuMCwiSGVpZ2h0IjowLjAsIkJvcmRlclN0eWxlIjpudWxsLCJQYXJlbnRTdHlsZSI6bnVsbH19XSwiSWQiOiI1ODI2NThhNi05YWYwLTQ0NGQtOWU2Zi1jMWQ0YTE4NGFjNzAiLCJJbmRleCI6MCwiSGVhZGVyVGV4dCI6IkltcGxlbWVudGF0aW9uIiwiU3R5bGUiOnsiJGlkIjoiNzUzIiwiSGVhZGVyU3R5bGUiOnsiJGlkIjoiNzU0IiwiVGV4dElzVmVydGljYWwiOnRydWUsIlRleHRTdHlsZSI6eyIkaWQiOiI3NTUiLCJGb250U2V0dGluZ3MiOnsiJGlkIjoiNzU2IiwiRm9udFNpemUiOjE2LCJGb250TmFtZSI6IkNhbGlicmkiLCJJc0JvbGQiOmZhbHNlLCJJc0l0YWxpYyI6ZmFsc2UsIklzVW5kZXJsaW5lZCI6ZmFsc2UsIlBhcmVudFN0eWxlIjpudWxsfSwiQXV0b1NpemUiOjIsIkZvcmVncm91bmQiOnsiJGlkIjoiNzU3IiwiQ29sb3IiOnsiJGlkIjoiNzU4IiwiQSI6MjU1LCJSIjowLCJHIjowLCJCIjowfX0sIk1heFdpZHRoIjo0ODQuMjUzMzMzMzMzMzMzNDQsIk1heEhlaWdodCI6IkluZmluaXR5IiwiU21hcnRGb3JlZ3JvdW5kSXNBY3RpdmUiOmZhbHNlLCJIb3Jpem9udGFsQWxpZ25tZW50IjowLCJWZXJ0aWNhbEFsaWdubWVudCI6MCwiU21hcnRGb3JlZ3JvdW5kIjpudWxsLCJCYWNrZ3JvdW5kRmlsbFR5cGUiOjAsIk1hcmdpbiI6eyIkaWQiOiI3NTkiLCJUb3AiOjAuMCwiTGVmdCI6MC4wLCJSaWdodCI6MC4wLCJCb3R0b20iOjAuMH0sIlBhZGRpbmciOnsiJGlkIjoiNzYwIiwiVG9wIjowLjAsIkxlZnQiOjAuMCwiUmlnaHQiOjAuMCwiQm90dG9tIjowLjB9LCJCYWNrZ3JvdW5kIjpudWxsLCJJc1Zpc2libGUiOnRydWUsIldpZHRoIjowLjAsIkhlaWdodCI6MC4wLCJCb3JkZXJTdHlsZSI6bnVsbCwiUGFyZW50U3R5bGUiOm51bGx9LCJSZWN0YW5nbGVTdHlsZSI6eyIkaWQiOiI3NjEiLCJNYXJnaW4iOnsiJGlkIjoiNzYyIiwiVG9wIjowLjAsIkxlZnQiOjAuMCwiUmlnaHQiOjAuMCwiQm90dG9tIjowLjB9LCJQYWRkaW5nIjp7IiRpZCI6Ijc2MyIsIlRvcCI6MC4wLCJMZWZ0IjowLjAsIlJpZ2h0IjowLjAsIkJvdHRvbSI6MC4wfSwiQmFja2dyb3VuZCI6eyIkaWQiOiI3NjQiLCJDb2xvciI6eyIkaWQiOiI3NjUiLCJBIjoyNTUsIlIiOjIzMiwiRyI6MjMyLCJCIjoyMzJ9fSwiSXNWaXNpYmxlIjp0cnVlLCJXaWR0aCI6MC4wLCJIZWlnaHQiOjAuMCwiQm9yZGVyU3R5bGUiOnsiJGlkIjoiNzY2IiwiTGluZUNvbG9yIjp7IiRpZCI6Ijc2NyIsIiR0eXBlIjoiTkxSRS5Db21tb24uRG9tLlNvbGlkQ29sb3JCcnVzaCwgTkxSRS5Db21tb24iLCJDb2xvciI6eyIkaWQiOiI3NjgiLCJBIjoyNTUsIlIiOjIxLCJHIjozNywiQiI6NjZ9fSwiTGluZVdlaWdodCI6MC4wLCJMaW5lVHlwZSI6MCwiUGFyZW50U3R5bGUiOm51bGx9LCJQYXJlbnRTdHlsZSI6bnVsbH0sIk1hcmdpbiI6eyIkaWQiOiI3NjkiLCJUb3AiOjAuMCwiTGVmdCI6MC4wLCJSaWdodCI6MC4wLCJCb3R0b20iOjAuMH0sIlBhZGRpbmciOnsiJGlkIjoiNzcwIiwiVG9wIjowLjAsIkxlZnQiOjAuMCwiUmlnaHQiOjAuMCwiQm90dG9tIjowLjB9LCJCYWNrZ3JvdW5kIjpudWxsLCJJc1Zpc2libGUiOnRydWUsIldpZHRoIjowLjAsIkhlaWdodCI6MC4wLCJCb3JkZXJTdHlsZSI6bnVsbCwiUGFyZW50U3R5bGUiOm51bGx9LCJCYWNrZ3JvdW5kU3R5bGUiOnsiJGlkIjoiNzcxIiwiTWFyZ2luIjp7IiRpZCI6Ijc3MiIsIlRvcCI6MC4wLCJMZWZ0IjowLjAsIlJpZ2h0IjowLjAsIkJvdHRvbSI6MC4wfSwiUGFkZGluZyI6eyIkaWQiOiI3NzMiLCJUb3AiOjAuMCwiTGVmdCI6MC4wLCJSaWdodCI6MC4wLCJCb3R0b20iOjAuMH0sIkJhY2tncm91bmQiOnsiJGlkIjoiNzc0IiwiQ29sb3IiOnsiJGlkIjoiNzc1IiwiQSI6NTEsIlIiOjIzMiwiRyI6MjMyLCJCIjoyMzJ9fSwiSXNWaXNpYmxlIjp0cnVlLCJXaWR0aCI6MC4wLCJIZWlnaHQiOjAuMCwiQm9yZGVyU3R5bGUiOnsiJGlkIjoiNzc2IiwiTGluZUNvbG9yIjp7IiRpZCI6Ijc3NyIsIiR0eXBlIjoiTkxSRS5Db21tb24uRG9tLlNvbGlkQ29sb3JCcnVzaCwgTkxSRS5Db21tb24iLCJDb2xvciI6eyIkaWQiOiI3NzgiLCJBIjoyNTUsIlIiOjIxLCJHIjozNywiQiI6NjZ9fSwiTGluZVdlaWdodCI6MC4wLCJMaW5lVHlwZSI6MCwiUGFyZW50U3R5bGUiOm51bGx9LCJQYXJlbnRTdHlsZSI6bnVsbH0sIklzQWJvdmVUaW1lYmFuZCI6ZmFsc2UsIlNwYWNpbmciOjUsIk1hcmdpbiI6eyIkaWQiOiI3NzkiLCJUb3AiOjAuMCwiTGVmdCI6MC4wLCJSaWdodCI6MC4wLCJCb3R0b20iOjAuMH0sIlBhZGRpbmciOnsiJGlkIjoiNzgwIiwiVG9wIjowLjAsIkxlZnQiOjAuMCwiUmlnaHQiOjAuMCwiQm90dG9tIjowLjB9LCJJc1Zpc2libGUiOnRydWUsIldpZHRoIjowLjAsIkhlaWdodCI6MC4wLCJCb3JkZXJTdHlsZSI6eyIkaWQiOiI3ODEiLCJMaW5lQ29sb3IiOm51bGwsIkxpbmVXZWlnaHQiOjAuMCwiTGluZVR5cGUiOjAsIlBhcmVudFN0eWxlIjpudWxsfSwiUGFyZW50U3R5bGUiOm51bGx9fV0sIkN1bHR1cmVJbmZvTmFtZSI6ImVuLVVTIiwiU3R5bGVOYW1lIjpudWxsLCJWZXJzaW9uIjp7IiRpZCI6Ijc4MiIsIlZlcnNpb24iOiIzLjkuMCIsIk9yaWdpbmFsQXNzZW1ibHlWZXJzaW9uIjoiNy4wNC4wNy4wMCIsIkVkaXRpb24iOm51bGwsIkxhc3RTYXZlZEVkaXRpb24iOjMsIklzUGx1c0VkaXRpb24iOmZhbHNlLCJJc1Byb0VkaXRpb24iOmZhbHNlfSwiRWZmZWN0IjoxLCJTdHlsZSI6eyIkaWQiOiI3ODMiLCJEZWZhdWx0RGVwZW5kZW5jeVN0eWxlIjp7IiRpZCI6Ijc4NCIsIkxpbmVTdHlsZSI6eyIkaWQiOiI3ODUiLCJMaW5lQ29sb3IiOnsiJGlkIjoiNzg2IiwiJHR5cGUiOiJOTFJFLkNvbW1vbi5Eb20uU29saWRDb2xvckJydXNoLCBOTFJFLkNvbW1vbiIsIkNvbG9yIjp7IiRpZCI6Ijc4NyIsIkEiOjI1NSwiUiI6MCwiRyI6MCwiQiI6MH19LCJMaW5lV2VpZ2h0IjoxLjAsIkxpbmVUeXBlIjowLCJQYXJlbnRTdHlsZSI6bnVsbH0sIkVuZEFycm93aGVhZExpbmVTdHlsZSI6eyIkaWQiOiI3ODgiLCJLaW5kIjoxLCJXaWR0aCI6MSwiTGVuZ3RoIjowLCJQYXJlbnRTdHlsZSI6bnVsbH0sIkJyaW5nVG9Gcm9udCI6dHJ1ZSwiRWxib3dSYWRpdXMiOjAuMCwiTWFyZ2luIjp7IiRpZCI6Ijc4OSIsIlRvcCI6MC4wLCJMZWZ0IjowLjAsIlJpZ2h0IjowLjAsIkJvdHRvbSI6MC4wfSwiUGFkZGluZyI6eyIkaWQiOiI3OTAiLCJUb3AiOjAuMCwiTGVmdCI6MC4wLCJSaWdodCI6MC4wLCJCb3R0b20iOjAuMH0sIkJhY2tncm91bmQiOm51bGwsIklzVmlzaWJsZSI6dHJ1ZSwiV2lkdGgiOjAuMCwiSGVpZ2h0IjowLjAsIkJvcmRlclN0eWxlIjpudWxsLCJQYXJlbnRTdHlsZSI6bnVsbH0sIkNyaXRpY2FsUGF0aFN0eWxlIjp7IiRpZCI6Ijc5MSIsIkNyaXRpY2FsUGF0aFN0eWxlT3B0aW9ucyI6MTUsIkxpbmVTdHlsZSI6eyIkaWQiOiI3OTIiLCJMaW5lQ29sb3IiOnsiJGlkIjoiNzkzIiwiJHR5cGUiOiJOTFJFLkNvbW1vbi5Eb20uU29saWRDb2xvckJydXNoLCBOTFJFLkNvbW1vbiIsIkNvbG9yIjp7IiRpZCI6Ijc5NCIsIkEiOjI1NSwiUiI6MjIyLCJHIjo1MCwiQiI6NTB9fSwiTGluZVdlaWdodCI6MS4wLCJMaW5lVHlwZSI6MCwiUGFyZW50U3R5bGUiOm51bGx9LCJUaXRsZUZvcmVncm91bmQiOnsiJGlkIjoiNzk1IiwiQ29sb3IiOnsiJGlkIjoiNzk2IiwiQSI6MjU1LCJSIjoxNzYsIkciOjE5LCJCIjoyNX19LCJTaGFwZXNCYWNrZ3JvdW5kIjp7IiRpZCI6Ijc5NyIsIkNvbG9yIjp7IiRpZCI6Ijc5OCIsIkEiOjI1NSwiUiI6MjUzLCJHIjoyMDMsIkIiOjIwOH19LCJTaGFwZXNCb3JkZXJTdHlsZSI6eyIkaWQiOiI3OTkiLCJMaW5lQ29sb3IiOnsiJGlkIjoiODAwIiwiJHR5cGUiOiJOTFJFLkNvbW1vbi5Eb20uU29saWRDb2xvckJydXNoLCBOTFJFLkNvbW1vbiIsIkNvbG9yIjp7IiRpZCI6IjgwMSIsIkEiOjI1NSwiUiI6MjIyLCJHIjo1MCwiQiI6NTB9fSwiTGluZVdlaWdodCI6MS41LCJMaW5lVHlwZSI6MCwiUGFyZW50U3R5bGUiOm51bGx9LCJNYXJnaW4iOnsiJGlkIjoiODAyIiwiVG9wIjowLjAsIkxlZnQiOjAuMCwiUmlnaHQiOjAuMCwiQm90dG9tIjowLjB9LCJQYWRkaW5nIjp7IiRpZCI6IjgwMyIsIlRvcCI6MC4wLCJMZWZ0IjowLjAsIlJpZ2h0IjowLjAsIkJvdHRvbSI6MC4wfSwiQmFja2dyb3VuZCI6bnVsbCwiSXNWaXNpYmxlIjpmYWxzZSwiV2lkdGgiOjAuMCwiSGVpZ2h0IjowLjAsIkJvcmRlclN0eWxlIjpudWxsLCJQYXJlbnRTdHlsZSI6bnVsbH0sIlBhbmVsc1NwYWNpbmdEZWZpbml0aW9uIjp7IiRpZCI6IjgwNCIsIlNwYWNpbmdBYm92ZVRpbWViYW5kIjoxNiwiU3BhY2luZ0JlbG93VGltZWJhbmQiOjE2LCJTcGFjaW5nQWJvdmVCZXR3ZWVuU3dpbWxhbmVzQW5kVGFza3MiOjE2LCJTcGFjaW5nQmVsb3dCZXR3ZWVuU3dpbWxhbmVzQW5kVGFza3MiOjE2fSwiVGltZWJhbmRTdHlsZSI6eyIkaWQiOiI4MDUiLCJTY2FsZU1hcmtpbmciOjEsIlNoYXBlIjowLCJTaGFwZVN0eWxlIjp7IiRpZCI6IjgwNiIsIk1hcmdpbiI6eyIkaWQiOiI4MDciLCJUb3AiOjAuMCwiTGVmdCI6MTAuMCwiUmlnaHQiOjEwLjAsIkJvdHRvbSI6MC4wfSwiUGFkZGluZyI6eyIkaWQiOiI4MDgiLCJUb3AiOjMuMCwiTGVmdCI6MC4wLCJSaWdodCI6MC4wLCJCb3R0b20iOjMuMH0sIkJhY2tncm91bmQiOnsiJGlkIjoiODA5IiwiQ29sb3IiOnsiJGlkIjoiODEwIiwiQSI6MjU1LCJSIjowLCJHIjowLCJCIjowfX0sIklzVmlzaWJsZSI6dHJ1ZSwiV2lkdGgiOjg1OC4wLCJIZWlnaHQiOjE0LjM5OTk5OTYxODUzMDI3MywiQm9yZGVyU3R5bGUiOnsiJGlkIjoiODExIiwiTGluZUNvbG9yIjp7IiRpZCI6IjgxMiIsIiR0eXBlIjoiTkxSRS5Db21tb24uRG9tLlNvbGlkQ29sb3JCcnVzaCwgTkxSRS5Db21tb24iLCJDb2xvciI6eyIkaWQiOiI4MTMiLCJBIjoyNTUsIlIiOjI1NSwiRyI6MCwiQiI6MH19LCJMaW5lV2VpZ2h0IjowLjAsIkxpbmVUeXBlIjowLCJQYXJlbnRTdHlsZSI6bnVsbH0sIlBhcmVudFN0eWxlIjpudWxsfSwiTWlkZGxlVGllclNoYXBlU3R5bGUiOnsiJGlkIjoiODE0IiwiTWFyZ2luIjp7IiRpZCI6IjgxNSIsIlRvcCI6MC4wLCJMZWZ0IjoxMC4wLCJSaWdodCI6MTAuMCwiQm90dG9tIjowLjB9LCJQYWRkaW5nIjp7IiRpZCI6IjgxNiIsIlRvcCI6My4wLCJMZWZ0IjowLjAsIlJpZ2h0IjowLjAsIkJvdHRvbSI6My4wfSwiQmFja2dyb3VuZCI6eyIkaWQiOiI4MTciLCJDb2xvciI6eyIkaWQiOiI4MTgiLCJBIjoyNTUsIlIiOjE2NSwiRyI6MTY1LCJCIjoxNjV9fSwiSXNWaXNpYmxlIjp0cnVlLCJXaWR0aCI6ODU4LjAsIkhlaWdodCI6MTQuMzk5OTk5NjE4NTMwMjczLCJCb3JkZXJTdHlsZSI6eyIkaWQiOiI4MTkiLCJMaW5lQ29sb3IiOnsiJGlkIjoiODIwIiwiJHR5cGUiOiJOTFJFLkNvbW1vbi5Eb20uU29saWRDb2xvckJydXNoLCBOTFJFLkNvbW1vbiIsIkNvbG9yIjp7IiRpZCI6IjgyMSIsIkEiOjI1NSwiUiI6MjU1LCJHIjowLCJCIjowfX0sIkxpbmVXZWlnaHQiOjAuMCwiTGluZVR5cGUiOjAsIlBhcmVudFN0eWxlIjpudWxsfSwiUGFyZW50U3R5bGUiOm51bGx9LCJCb3R0b21UaWVyU2hhcGVTdHlsZSI6eyIkaWQiOiI4MjIiLCJNYXJnaW4iOnsiJGlkIjoiODIzIiwiVG9wIjowLjAsIkxlZnQiOjEwLjAsIlJpZ2h0IjoxMC4wLCJCb3R0b20iOjAuMH0sIlBhZGRpbmciOnsiJGlkIjoiODI0IiwiVG9wIjozLjAsIkxlZnQiOjAuMCwiUmlnaHQiOjAuMCwiQm90dG9tIjozLjB9LCJCYWNrZ3JvdW5kIjp7IiRpZCI6IjgyNSIsIkNvbG9yIjp7IiRpZCI6IjgyNiIsIkEiOjI1NSwiUiI6MjMxLCJHIjoyMzAsIkIiOjIzMH19LCJJc1Zpc2libGUiOnRydWUsIldpZHRoIjo4NTguMCwiSGVpZ2h0IjoxNC4zOTk5OTk2MTg1MzAyNzMsIkJvcmRlclN0eWxlIjp7IiRpZCI6IjgyNyIsIkxpbmVDb2xvciI6eyIkaWQiOiI4MjgiLCIkdHlwZSI6Ik5MUkUuQ29tbW9uLkRvbS5Tb2xpZENvbG9yQnJ1c2gsIE5MUkUuQ29tbW9uIiwiQ29sb3IiOnsiJGlkIjoiODI5IiwiQSI6MjU1LCJSIjoyNTUsIkciOjAsIkIiOjB9fSwiTGluZVdlaWdodCI6MC4wLCJMaW5lVHlwZSI6MCwiUGFyZW50U3R5bGUiOm51bGx9LCJQYXJlbnRTdHlsZSI6bnVsbH0sIlJpZ2h0RW5kQ2Fwc1N0eWxlIjp7IiRpZCI6IjgzMCIsIkZvbnRTZXR0aW5ncyI6eyIkaWQiOiI4MzEiLCJGb250U2l6ZSI6MTgsIkZvbnROYW1lIjoiQ2FsaWJyaSIsIklzQm9sZCI6dHJ1ZSwiSXNJdGFsaWMiOmZhbHNlLCJJc1VuZGVybGluZWQiOmZhbHNlLCJQYXJlbnRTdHlsZSI6bnVsbH0sIkF1dG9TaXplIjowLCJGb3JlZ3JvdW5kIjp7IiRpZCI6IjgzMiIsIkNvbG9yIjp7IiRpZCI6IjgzMy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ODM0IiwiVG9wIjowLjAsIkxlZnQiOjAuMCwiUmlnaHQiOjIwLjAsIkJvdHRvbSI6MC4wfSwiUGFkZGluZyI6eyIkaWQiOiI4MzUiLCJUb3AiOjAuMCwiTGVmdCI6MC4wLCJSaWdodCI6MC4wLCJCb3R0b20iOjAuMH0sIkJhY2tncm91bmQiOnsiJGlkIjoiODM2IiwiQ29sb3IiOnsiJGlkIjoiODM3IiwiQSI6MCwiUiI6MCwiRyI6MCwiQiI6MH19LCJJc1Zpc2libGUiOmZhbHNlLCJXaWR0aCI6MC4wLCJIZWlnaHQiOjAuMCwiQm9yZGVyU3R5bGUiOm51bGwsIlBhcmVudFN0eWxlIjpudWxsfSwiTGVmdEVuZENhcHNTdHlsZSI6eyIkaWQiOiI4MzgiLCJGb250U2V0dGluZ3MiOnsiJGlkIjoiODM5IiwiRm9udFNpemUiOjE4LCJGb250TmFtZSI6IkNhbGlicmkiLCJJc0JvbGQiOnRydWUsIklzSXRhbGljIjpmYWxzZSwiSXNVbmRlcmxpbmVkIjpmYWxzZSwiUGFyZW50U3R5bGUiOm51bGx9LCJBdXRvU2l6ZSI6MCwiRm9yZWdyb3VuZCI6eyIkaWQiOiI4NDAiLCJDb2xvciI6eyIkaWQiOiI4NDE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g0MiIsIlRvcCI6MC4wLCJMZWZ0IjoyMC4wLCJSaWdodCI6MC4wLCJCb3R0b20iOjAuMH0sIlBhZGRpbmciOnsiJGlkIjoiODQzIiwiVG9wIjowLjAsIkxlZnQiOjAuMCwiUmlnaHQiOjAuMCwiQm90dG9tIjowLjB9LCJCYWNrZ3JvdW5kIjp7IiRpZCI6Ijg0NCIsIkNvbG9yIjp7IiRpZCI6Ijg0NSIsIkEiOjAsIlIiOjAsIkciOjAsIkIiOjB9fSwiSXNWaXNpYmxlIjpmYWxzZSwiV2lkdGgiOjAuMCwiSGVpZ2h0IjowLjAsIkJvcmRlclN0eWxlIjpudWxsLCJQYXJlbnRTdHlsZSI6bnVsbH0sIlRvZGF5VGV4dFN0eWxlIjp7IiRpZCI6Ijg0NiIsIkZvbnRTZXR0aW5ncyI6eyIkaWQiOiI4NDciLCJGb250U2l6ZSI6MTIsIkZvbnROYW1lIjoiQ2FsaWJyaSIsIklzQm9sZCI6ZmFsc2UsIklzSXRhbGljIjpmYWxzZSwiSXNVbmRlcmxpbmVkIjpmYWxzZSwiUGFyZW50U3R5bGUiOm51bGx9LCJBdXRvU2l6ZSI6MCwiRm9yZWdyb3VuZCI6eyIkaWQiOiI4NDgiLCJDb2xvciI6eyIkaWQiOiI4ND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ODUwIiwiVG9wIjowLjAsIkxlZnQiOjAuMCwiUmlnaHQiOjAuMCwiQm90dG9tIjowLjB9LCJQYWRkaW5nIjp7IiRpZCI6Ijg1MSIsIlRvcCI6MC4wLCJMZWZ0IjowLjAsIlJpZ2h0IjowLjAsIkJvdHRvbSI6MC4wfSwiQmFja2dyb3VuZCI6eyIkaWQiOiI4NTIiLCJDb2xvciI6eyIkaWQiOiI4NTMiLCJBIjowLCJSIjowLCJHIjowLCJCIjowfX0sIklzVmlzaWJsZSI6dHJ1ZSwiV2lkdGgiOjAuMCwiSGVpZ2h0IjowLjAsIkJvcmRlclN0eWxlIjpudWxsLCJQYXJlbnRTdHlsZSI6bnVsbH0sIlRvZGF5TWFya2VyU3R5bGUiOnsiJGlkIjoiODU0IiwiTWFyZ2luIjp7IiRpZCI6Ijg1NSIsIlRvcCI6MC4wLCJMZWZ0IjowLjAsIlJpZ2h0IjowLjAsIkJvdHRvbSI6MC4wfSwiUGFkZGluZyI6eyIkaWQiOiI4NTYiLCJUb3AiOjAuMCwiTGVmdCI6MC4wLCJSaWdodCI6MC4wLCJCb3R0b20iOjAuMH0sIkJhY2tncm91bmQiOnsiJGlkIjoiODU3IiwiQ29sb3IiOnsiJGlkIjoiODU4IiwiQSI6MjU1LCJSIjoyNTUsIkciOjAsIkIiOjB9fSwiSXNWaXNpYmxlIjp0cnVlLCJXaWR0aCI6MC4wLCJIZWlnaHQiOjAuMCwiQm9yZGVyU3R5bGUiOm51bGwsIlBhcmVudFN0eWxlIjpudWxsfSwiU2NhbGVTdHlsZSI6eyIkaWQiOiI4NTkiLCJTaGFwZSI6MCwiU2hvd1NlZ21lbnRTZXBhcmF0b3JzIjp0cnVlLCJTZWdtZW50U2VwYXJhdG9yT3BhY2l0eSI6MzAsIkhhc0JlZW5WaXNpYmxlQmVmb3JlIjp0cnVlLCJGb250U2V0dGluZ3MiOnsiJGlkIjoiODYwIiwiRm9udFNpemUiOjExLCJGb250TmFtZSI6IkNhbGlicmkiLCJJc0JvbGQiOnRydWUsIklzSXRhbGljIjpmYWxzZSwiSXNVbmRlcmxpbmVkIjpmYWxzZSwiUGFyZW50U3R5bGUiOm51bGx9LCJBdXRvU2l6ZSI6MCwiRm9yZWdyb3VuZCI6eyIkaWQiOiI4NjEiLCJDb2xvciI6eyIkaWQiOiI4NjI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ODYzIiwiVG9wIjowLjAsIkxlZnQiOjUuMCwiUmlnaHQiOjAuMCwiQm90dG9tIjowLjB9LCJQYWRkaW5nIjp7IiRpZCI6Ijg2NCIsIlRvcCI6MC4wLCJMZWZ0IjowLjAsIlJpZ2h0IjowLjAsIkJvdHRvbSI6MC4wfSwiQmFja2dyb3VuZCI6eyIkaWQiOiI4NjUiLCJDb2xvciI6eyIkaWQiOiI4NjYiLCJBIjowLCJSIjowLCJHIjowLCJCIjowfX0sIklzVmlzaWJsZSI6dHJ1ZSwiV2lkdGgiOjAuMCwiSGVpZ2h0IjowLjAsIkJvcmRlclN0eWxlIjpudWxsLCJQYXJlbnRTdHlsZSI6bnVsbH0sIlNpbmdsZVNjYWxlU2hhcGVTdHlsZSI6eyIkaWQiOiI4NjciLCJTaGFwZSI6MywiSGVpZ2h0IjoyMC4wfSwiTWlkZGxlVGllclNjYWxlU3R5bGUiOnsiJGlkIjoiODY4IiwiU2hhcGUiOjAsIlNob3dTZWdtZW50U2VwYXJhdG9ycyI6dHJ1ZSwiU2VnbWVudFNlcGFyYXRvck9wYWNpdHkiOjMwLCJIYXNCZWVuVmlzaWJsZUJlZm9yZSI6dHJ1ZSwiRm9udFNldHRpbmdzIjp7IiRpZCI6Ijg2OSIsIkZvbnRTaXplIjoxMSwiRm9udE5hbWUiOiJDYWxpYnJpIiwiSXNCb2xkIjp0cnVlLCJJc0l0YWxpYyI6ZmFsc2UsIklzVW5kZXJsaW5lZCI6ZmFsc2UsIlBhcmVudFN0eWxlIjpudWxsfSwiQXV0b1NpemUiOjAsIkZvcmVncm91bmQiOnsiJGlkIjoiODcwIiwiQ29sb3IiOnsiJGlkIjoiODcxIiwiQSI6MjU1LCJSIjowLCJHIjowLCJCIjowfX0sIk1heFdpZHRoIjoyMDAuMCwiTWF4SGVpZ2h0IjoiSW5maW5pdHkiLCJTbWFydEZvcmVncm91bmRJc0FjdGl2ZSI6ZmFsc2UsIkhvcml6b250YWxBbGlnbm1lbnQiOjAsIlZlcnRpY2FsQWxpZ25tZW50IjoxLCJTbWFydEZvcmVncm91bmQiOm51bGwsIkJhY2tncm91bmRGaWxsVHlwZSI6MCwiTWFyZ2luIjp7IiRpZCI6Ijg3MiIsIlRvcCI6MC4wLCJMZWZ0Ijo1LjAsIlJpZ2h0IjowLjAsIkJvdHRvbSI6MC4wfSwiUGFkZGluZyI6eyIkaWQiOiI4NzMiLCJUb3AiOjAuMCwiTGVmdCI6MC4wLCJSaWdodCI6MC4wLCJCb3R0b20iOjAuMH0sIkJhY2tncm91bmQiOnsiJGlkIjoiODc0IiwiQ29sb3IiOnsiJGlkIjoiODc1IiwiQSI6MCwiUiI6MCwiRyI6MCwiQiI6MH19LCJJc1Zpc2libGUiOnRydWUsIldpZHRoIjowLjAsIkhlaWdodCI6MC4wLCJCb3JkZXJTdHlsZSI6bnVsbCwiUGFyZW50U3R5bGUiOm51bGx9LCJCb3R0b21UaWVyU2NhbGVTdHlsZSI6eyIkaWQiOiI4NzYiLCJTaGFwZSI6MCwiU2hvd1NlZ21lbnRTZXBhcmF0b3JzIjp0cnVlLCJTZWdtZW50U2VwYXJhdG9yT3BhY2l0eSI6MzAsIkhhc0JlZW5WaXNpYmxlQmVmb3JlIjp0cnVlLCJGb250U2V0dGluZ3MiOnsiJGlkIjoiODc3IiwiRm9udFNpemUiOjExLCJGb250TmFtZSI6IkNhbGlicmkiLCJJc0JvbGQiOnRydWUsIklzSXRhbGljIjpmYWxzZSwiSXNVbmRlcmxpbmVkIjpmYWxzZSwiUGFyZW50U3R5bGUiOm51bGx9LCJBdXRvU2l6ZSI6MCwiRm9yZWdyb3VuZCI6eyIkaWQiOiI4NzgiLCJDb2xvciI6eyIkaWQiOiI4NzkiLCJBIjoyNTUsIlIiOjAsIkciOjAsIkIiOjB9fSwiTWF4V2lkdGgiOjIwMC4wLCJNYXhIZWlnaHQiOiJJbmZpbml0eSIsIlNtYXJ0Rm9yZWdyb3VuZElzQWN0aXZlIjpmYWxzZSwiSG9yaXpvbnRhbEFsaWdubWVudCI6MCwiVmVydGljYWxBbGlnbm1lbnQiOjEsIlNtYXJ0Rm9yZWdyb3VuZCI6bnVsbCwiQmFja2dyb3VuZEZpbGxUeXBlIjowLCJNYXJnaW4iOnsiJGlkIjoiODgwIiwiVG9wIjowLjAsIkxlZnQiOjUuMCwiUmlnaHQiOjAuMCwiQm90dG9tIjowLjB9LCJQYWRkaW5nIjp7IiRpZCI6Ijg4MSIsIlRvcCI6MC4wLCJMZWZ0IjowLjAsIlJpZ2h0IjowLjAsIkJvdHRvbSI6MC4wfSwiQmFja2dyb3VuZCI6eyIkaWQiOiI4ODIiLCJDb2xvciI6eyIkaWQiOiI4ODMiLCJBIjowLCJSIjowLCJHIjowLCJCIjowfX0sIklzVmlzaWJsZSI6dHJ1ZSwiV2lkdGgiOjAuMCwiSGVpZ2h0IjowLjAsIkJvcmRlclN0eWxlIjpudWxsLCJQYXJlbnRTdHlsZSI6bnVsbH0sIkVsYXBzZWRUaW1lQmFja2dyb3VuZCI6eyIkaWQiOiI4ODQiLCJDb2xvciI6eyIkaWQiOiI4ODUiLCJBIjoxOTEsIlIiOjI1NSwiRyI6MCwiQiI6MH19LCJBcHBlbmRZZWFyT25ZZWFyQ2hhbmdlIjpmYWxzZSwiRWxhcHNlZFRpbWVGb3JtYXQiOjIsIlRvZGF5TWFya2VyUG9zaXRpb24iOjMsIlF1aWNrUG9zaXRpb24iOjMsIkFic29sdXRlUG9zaXRpb24iOjUuNCwiTWFyZ2luIjp7IiRpZCI6Ijg4NiIsIlRvcCI6MC4wLCJMZWZ0IjoxMC4wLCJSaWdodCI6MTAuMCwiQm90dG9tIjowLjB9LCJQYWRkaW5nIjp7IiRpZCI6Ijg4NyIsIlRvcCI6MC4wLCJMZWZ0IjowLjAsIlJpZ2h0IjowLjAsIkJvdHRvbSI6MC4wfSwiQmFja2dyb3VuZCI6eyIkaWQiOiI4ODgiLCJDb2xvciI6eyIkaWQiOiI4ODkiLCJBIjoyNTUsIlIiOjQ3LCJHIjo1NCwiQiI6MTUzfX0sIklzVmlzaWJsZSI6dHJ1ZSwiV2lkdGgiOjAuMCwiSGVpZ2h0IjowLjAsIkJvcmRlclN0eWxlIjpudWxsLCJQYXJlbnRTdHlsZSI6bnVsbH0sIkRlZmF1bHRNaWxlc3RvbmVTdHlsZSI6eyIkaWQiOiI4OTAiLCJTaGFwZSI6MSwiQ29ubmVjdG9yTWFyZ2luIjp7IiRpZCI6Ijg5MSIsIlRvcCI6MC4wLCJMZWZ0IjoyLjAsIlJpZ2h0IjoyLjAsIkJvdHRvbSI6MC4wfSwiQ29ubmVjdG9yU3R5bGUiOnsiJGlkIjoiODkyIiwiTGluZUNvbG9yIjp7IiRpZCI6Ijg5MyIsIiR0eXBlIjoiTkxSRS5Db21tb24uRG9tLlNvbGlkQ29sb3JCcnVzaCwgTkxSRS5Db21tb24iLCJDb2xvciI6eyIkaWQiOiI4OTQiLCJBIjoxMjcsIlIiOjc5LCJHIjoxMjksIkIiOjE4OX19LCJMaW5lV2VpZ2h0IjoxLjAsIkxpbmVUeXBlIjowLCJQYXJlbnRTdHlsZSI6bnVsbH0sIklzQmVsb3dUaW1lYmFuZCI6ZmFsc2UsIlBvc2l0aW9uT25UYXNrIjowLCJIaWRlRGF0ZSI6ZmFsc2UsIlNoYXBlU2l6ZSI6MCwiU3BhY2luZyI6Mi4wLCJQYWRkaW5nIjp7IiRpZCI6Ijg5NSIsIlRvcCI6Ny4wLCJMZWZ0IjozLjAsIlJpZ2h0IjowLjAsIkJvdHRvbSI6Mi4wfSwiU2hhcGVTdHlsZSI6eyIkaWQiOiI4OTYiLCJNYXJnaW4iOnsiJGlkIjoiODk3IiwiVG9wIjowLjAsIkxlZnQiOjAuMCwiUmlnaHQiOjAuMCwiQm90dG9tIjowLjB9LCJQYWRkaW5nIjp7IiRpZCI6Ijg5OCIsIlRvcCI6MC4wLCJMZWZ0IjowLjAsIlJpZ2h0IjowLjAsIkJvdHRvbSI6MC4wfSwiQmFja2dyb3VuZCI6eyIkaWQiOiI4OTkiLCJDb2xvciI6eyIkaWQiOiI5MDAiLCJBIjoyNTUsIlIiOjAsIkciOjAsIkIiOjB9fSwiSXNWaXNpYmxlIjp0cnVlLCJXaWR0aCI6MTIuMCwiSGVpZ2h0IjoxNC4wLCJCb3JkZXJTdHlsZSI6eyIkaWQiOiI5MDEiLCJMaW5lQ29sb3IiOnsiJGlkIjoiOTAyIiwiJHR5cGUiOiJOTFJFLkNvbW1vbi5Eb20uU29saWRDb2xvckJydXNoLCBOTFJFLkNvbW1vbiIsIkNvbG9yIjp7IiRpZCI6IjkwMyIsIkEiOjI1NSwiUiI6MjU1LCJHIjowLCJCIjowfX0sIkxpbmVXZWlnaHQiOjAuMCwiTGluZVR5cGUiOjAsIlBhcmVudFN0eWxlIjpudWxsfSwiUGFyZW50U3R5bGUiOm51bGx9LCJUaXRsZVN0eWxlIjp7IiRpZCI6IjkwNCIsIkZvbnRTZXR0aW5ncyI6eyIkaWQiOiI5MDUiLCJGb250U2l6ZSI6MTEsIkZvbnROYW1lIjoiQ2FsaWJyaSIsIklzQm9sZCI6ZmFsc2UsIklzSXRhbGljIjpmYWxzZSwiSXNVbmRlcmxpbmVkIjpmYWxzZSwiUGFyZW50U3R5bGUiOm51bGx9LCJBdXRvU2l6ZSI6MCwiRm9yZWdyb3VuZCI6eyIkaWQiOiI5MDYiLCJDb2xvciI6eyIkaWQiOiI5MDc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OTA4IiwiVG9wIjowLjAsIkxlZnQiOjAuMCwiUmlnaHQiOjAuMCwiQm90dG9tIjowLjB9LCJQYWRkaW5nIjp7IiRpZCI6IjkwOSIsIlRvcCI6MC4wLCJMZWZ0IjowLjAsIlJpZ2h0IjowLjAsIkJvdHRvbSI6MC4wfSwiQmFja2dyb3VuZCI6eyIkaWQiOiI5MTAiLCJDb2xvciI6eyIkaWQiOiI5MTEiLCJBIjowLCJSIjowLCJHIjowLCJCIjowfX0sIklzVmlzaWJsZSI6dHJ1ZSwiV2lkdGgiOjAuMCwiSGVpZ2h0IjowLjAsIkJvcmRlclN0eWxlIjpudWxsLCJQYXJlbnRTdHlsZSI6bnVsbH0sIkRhdGVTdHlsZSI6eyIkaWQiOiI5MTIiLCJGb250U2V0dGluZ3MiOnsiJGlkIjoiOTEzIiwiRm9udFNpemUiOjExLCJGb250TmFtZSI6IkNhbGlicmkiLCJJc0JvbGQiOmZhbHNlLCJJc0l0YWxpYyI6ZmFsc2UsIklzVW5kZXJsaW5lZCI6ZmFsc2UsIlBhcmVudFN0eWxlIjpudWxsfSwiQXV0b1NpemUiOjAsIkZvcmVncm91bmQiOnsiJGlkIjoiOTE0IiwiQ29sb3IiOnsiJGlkIjoiOTE1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kxNiIsIlRvcCI6MC4wLCJMZWZ0IjowLjAsIlJpZ2h0IjowLjAsIkJvdHRvbSI6MC4wfSwiUGFkZGluZyI6eyIkaWQiOiI5MTciLCJUb3AiOjAuMCwiTGVmdCI6MC4wLCJSaWdodCI6MC4wLCJCb3R0b20iOjAuMH0sIkJhY2tncm91bmQiOnsiJGlkIjoiOTE4IiwiQ29sb3IiOnsiJGlkIjoiOTE5IiwiQSI6MCwiUiI6MCwiRyI6MCwiQiI6MH19LCJJc1Zpc2libGUiOnRydWUsIldpZHRoIjowLjAsIkhlaWdodCI6MC4wLCJCb3JkZXJTdHlsZSI6bnVsbCwiUGFyZW50U3R5bGUiOm51bGx9LCJEYXRlRm9ybWF0Ijp7IiRpZCI6IjkyMCIsIkZvcm1hdFN0cmluZyI6Ik0vZCIsIlNlcGFyYXRvciI6Ii8iLCJVc2VJbnRlcm5hdGlvbmFsRGF0ZUZvcm1hdCI6ZmFsc2UsIkRhdGVJc1Zpc2libGUiOnRydWUsIlRpbWVJc1Zpc2libGUiOmZhbHNlLCJIb3VyRGlnaXRzIjoxLCJBbVBtRGVzaWduYXRvciI6MiwiVHJpbTAwTWludXRlcyI6ZmFsc2UsIkxhc3RLbm93blZpc2liaWxpdHlTdGF0ZSI6eyIkaWQiOiI5MjEiLCJEYXRlUGFydElzVmlzaWJsZSI6dHJ1ZSwiVGltZVBhcnRJc1Zpc2libGUiOmZhbHNlfX0sIldlZWtOdW1iZXJpbmciOnsiJGlkIjoiOTIyIiwiRm9ybWF0IjowLCJJc1Zpc2libGUiOmZhbHNlLCJMYXN0S25vd25WaXNpYmlsaXR5U3RhdGUiOmZhbHNlfSwiSXNWaXNpYmxlIjp0cnVlLCJQYXJlbnRTdHlsZSI6bnVsbH0sIkRlZmF1bHRUYXNrU3R5bGUiOnsiJGlkIjoiOTIzIiwiU2hhcGUiOjEsIlNoYXBlVGhpY2tuZXNzIjowLCJEdXJhdGlvbkZvcm1hdCI6MTMsIkluY2x1ZGVOb25Xb3JraW5nRGF5c0luRHVyYXRpb24iOmZhbHNlLCJQZXJjZW50YWdlQ29tcGxldGVTdHlsZSI6eyIkaWQiOiI5MjQiLCJGb250U2V0dGluZ3MiOnsiJGlkIjoiOTI1IiwiRm9udFNpemUiOjEwLCJGb250TmFtZSI6IkNhbGlicmkiLCJJc0JvbGQiOmZhbHNlLCJJc0l0YWxpYyI6ZmFsc2UsIklzVW5kZXJsaW5lZCI6ZmFsc2UsIlBhcmVudFN0eWxlIjpudWxsfSwiQXV0b1NpemUiOjAsIkZvcmVncm91bmQiOnsiJHJlZiI6IjEwIn0sIk1heFdpZHRoIjoyMDAuMCwiTWF4SGVpZ2h0IjoiSW5maW5pdHkiLCJTbWFydEZvcmVncm91bmRJc0FjdGl2ZSI6ZmFsc2UsIkhvcml6b250YWxBbGlnbm1lbnQiOjAsIlZlcnRpY2FsQWxpZ25tZW50IjowLCJTbWFydEZvcmVncm91bmQiOm51bGwsIkJhY2tncm91bmRGaWxsVHlwZSI6MCwiTWFyZ2luIjp7IiRyZWYiOiIxMiJ9LCJQYWRkaW5nIjp7IiRyZWYiOiIxMyJ9LCJCYWNrZ3JvdW5kIjp7IiRyZWYiOiIxNCJ9LCJJc1Zpc2libGUiOnRydWUsIldpZHRoIjowLjAsIkhlaWdodCI6MC4wLCJCb3JkZXJTdHlsZSI6bnVsbCwiUGFyZW50U3R5bGUiOm51bGx9LCJEdXJhdGlvblN0eWxlIjp7IiRpZCI6IjkyNiIsIkZvbnRTZXR0aW5ncyI6eyIkaWQiOiI5MjciLCJGb250U2l6ZSI6MTEsIkZvbnROYW1lIjoiQ2FsaWJyaSIsIklzQm9sZCI6ZmFsc2UsIklzSXRhbGljIjpmYWxzZSwiSXNVbmRlcmxpbmVkIjpmYWxzZSwiUGFyZW50U3R5bGUiOm51bGx9LCJBdXRvU2l6ZSI6MCwiRm9yZWdyb3VuZCI6eyIkcmVmIjoiMTkifSwiTWF4V2lkdGgiOjIwMC4wLCJNYXhIZWlnaHQiOiJJbmZpbml0eSIsIlNtYXJ0Rm9yZWdyb3VuZElzQWN0aXZlIjpmYWxzZSwiSG9yaXpvbnRhbEFsaWdubWVudCI6MCwiVmVydGljYWxBbGlnbm1lbnQiOjAsIlNtYXJ0Rm9yZWdyb3VuZCI6bnVsbCwiQmFja2dyb3VuZEZpbGxUeXBlIjowLCJNYXJnaW4iOnsiJHJlZiI6IjIxIn0sIlBhZGRpbmciOnsiJHJlZiI6IjIyIn0sIkJhY2tncm91bmQiOnsiJHJlZiI6IjIzIn0sIklzVmlzaWJsZSI6dHJ1ZSwiV2lkdGgiOjAuMCwiSGVpZ2h0IjowLjAsIkJvcmRlclN0eWxlIjpudWxsLCJQYXJlbnRTdHlsZSI6bnVsbH0sIkhvcml6b250YWxDb25uZWN0b3JTdHlsZSI6eyIkaWQiOiI5MjgiLCJMaW5lQ29sb3IiOnsiJHJlZiI6IjI3In0sIkxpbmVXZWlnaHQiOjEuMCwiTGluZVR5cGUiOjAsIlBhcmVudFN0eWxlIjpudWxsfSwiVmVydGljYWxDb25uZWN0b3JTdHlsZSI6eyIkaWQiOiI5MjkiLCJMaW5lQ29sb3IiOnsiJHJlZiI6IjMw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MsIklzQmVsb3dUaW1lYmFuZCI6ZmFsc2UsIlBlcmNlbnRhZ2VDb21wbGV0ZVNoYXBlT3BhY2l0eSI6MzUsIlNoYXBlU3R5bGUiOnsiJGlkIjoiOTMwIiwiTWFyZ2luIjp7IiRyZWYiOiIzMyJ9LCJQYWRkaW5nIjp7IiRyZWYiOiIzNCJ9LCJCYWNrZ3JvdW5kIjp7IiRpZCI6IjkzMSIsIkNvbG9yIjp7IiRpZCI6IjkzMiIsIkEiOjI1NSwiUiI6MjU1LCJHIjoyNTUsIkIiOjI1NX19LCJJc1Zpc2libGUiOnRydWUsIldpZHRoIjowLjAsIkhlaWdodCI6MTAuMCwiQm9yZGVyU3R5bGUiOnsiJGlkIjoiOTMzIiwiTGluZUNvbG9yIjp7IiRpZCI6IjkzNCIsIiR0eXBlIjoiTkxSRS5Db21tb24uRG9tLlNvbGlkQ29sb3JCcnVzaCwgTkxSRS5Db21tb24iLCJDb2xvciI6eyIkaWQiOiI5MzUiLCJBIjoyNTUsIlIiOjAsIkciOjAsIkIiOjB9fSwiTGluZVdlaWdodCI6Mi4wLCJMaW5lVHlwZSI6MCwiUGFyZW50U3R5bGUiOm51bGx9LCJQYXJlbnRTdHlsZSI6bnVsbH0sIlRpdGxlU3R5bGUiOnsiJGlkIjoiOTM2IiwiRm9udFNldHRpbmdzIjp7IiRpZCI6IjkzNyIsIkZvbnRTaXplIjoxMSwiRm9udE5hbWUiOiJDYWxpYnJpIiwiSXNCb2xkIjpmYWxzZSwiSXNJdGFsaWMiOmZhbHNlLCJJc1VuZGVybGluZWQiOmZhbHNlLCJQYXJlbnRTdHlsZSI6bnVsbH0sIkF1dG9TaXplIjowLCJGb3JlZ3JvdW5kIjp7IiRpZCI6IjkzOCIsIkNvbG9yIjp7IiRpZCI6IjkzOSIsIkEiOjI1NSwiUiI6MCwiRyI6MCwiQiI6MH19LCJNYXhXaWR0aCI6OTYwLjAsIk1heEhlaWdodCI6IkluZmluaXR5IiwiU21hcnRGb3JlZ3JvdW5kSXNBY3RpdmUiOmZhbHNlLCJIb3Jpem9udGFsQWxpZ25tZW50IjowLCJWZXJ0aWNhbEFsaWdubWVudCI6MCwiU21hcnRGb3JlZ3JvdW5kIjpudWxsLCJCYWNrZ3JvdW5kRmlsbFR5cGUiOjAsIk1hcmdpbiI6eyIkcmVmIjoiNDQifSwiUGFkZGluZyI6eyIkcmVmIjoiNDUifSwiQmFja2dyb3VuZCI6eyIkaWQiOiI5NDAiLCJDb2xvciI6eyIkaWQiOiI5NDEiLCJBIjowLCJSIjowLCJHIjowLCJCIjowfX0sIklzVmlzaWJsZSI6dHJ1ZSwiV2lkdGgiOjAuMCwiSGVpZ2h0IjowLjAsIkJvcmRlclN0eWxlIjpudWxsLCJQYXJlbnRTdHlsZSI6bnVsbH0sIkRhdGVTdHlsZSI6eyIkaWQiOiI5NDIiLCJGb250U2V0dGluZ3MiOnsiJGlkIjoiOTQzIiwiRm9udFNpemUiOjEwLCJGb250TmFtZSI6IkNhbGlicmkiLCJJc0JvbGQiOmZhbHNlLCJJc0l0YWxpYyI6ZmFsc2UsIklzVW5kZXJsaW5lZCI6ZmFsc2UsIlBhcmVudFN0eWxlIjpudWxsfSwiQXV0b1NpemUiOjAsIkZvcmVncm91bmQiOnsiJGlkIjoiOTQ0IiwiQ29sb3IiOnsiJGlkIjoiOTQ1IiwiQSI6MjU1LCJSIjowLCJHIjowLCJCIjowfX0sIk1heFdpZHRoIjoyMDAuMCwiTWF4SGVpZ2h0IjoiSW5maW5pdHkiLCJTbWFydEZvcmVncm91bmRJc0FjdGl2ZSI6ZmFsc2UsIkhvcml6b250YWxBbGlnbm1lbnQiOjIsIlZlcnRpY2FsQWxpZ25tZW50IjowLCJTbWFydEZvcmVncm91bmQiOm51bGwsIkJhY2tncm91bmRGaWxsVHlwZSI6MCwiTWFyZ2luIjp7IiRyZWYiOiI1MyJ9LCJQYWRkaW5nIjp7IiRyZWYiOiI1NCJ9LCJCYWNrZ3JvdW5kIjp7IiRpZCI6Ijk0NiIsIkNvbG9yIjp7IiRpZCI6Ijk0NyIsIkEiOjAsIlIiOjAsIkciOjAsIkIiOjB9fSwiSXNWaXNpYmxlIjp0cnVlLCJXaWR0aCI6MC4wLCJIZWlnaHQiOjAuMCwiQm9yZGVyU3R5bGUiOm51bGwsIlBhcmVudFN0eWxlIjpudWxsfSwiRGF0ZUZvcm1hdCI6eyIkaWQiOiI5ND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OTQ5IiwiRm9ybWF0IjowLCJJc1Zpc2libGUiOmZhbHNlLCJMYXN0S25vd25WaXNpYmlsaXR5U3RhdGUiOmZhbHNlfSwiSXNWaXNpYmxlIjp0cnVlLCJQYXJlbnRTdHlsZSI6bnVsbCwiX2V4cGxpY2l0bHlTZXQiOnsiJGlkIjoiOTUw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pbGVzdG9uZVN0eWxlIjp7IiRpZCI6Ijk1MSIsIlRpdGxlUG9zaXRpb24iOiJMZWZ0IiwiRGF0ZVBvc2l0aW9uIjoiTGVmdCIsIlNoYXBlVHlwZSI6MSwiU2hhcGVTaXplIjowLCJTcGFjaW5nIjo1LCJTaGFwZVN0eWxlIjp7IiRpZCI6Ijk1MiIsIk1hcmdpbiI6eyIkcmVmIjoiMTU1In0sIlBhZGRpbmciOnsiJHJlZiI6IjE1NiJ9LCJCYWNrZ3JvdW5kIjp7IiRpZCI6Ijk1MyIsIkNvbG9yIjp7IiRpZCI6Ijk1NCIsIkEiOjI1NSwiUiI6MCwiRyI6MCwiQiI6MH19LCJJc1Zpc2libGUiOnRydWUsIldpZHRoIjoxMi4wLCJIZWlnaHQiOjE0LjAsIkJvcmRlclN0eWxlIjp7IiRpZCI6Ijk1NSIsIkxpbmVDb2xvciI6eyIkaWQiOiI5NTYiLCIkdHlwZSI6Ik5MUkUuQ29tbW9uLkRvbS5Tb2xpZENvbG9yQnJ1c2gsIE5MUkUuQ29tbW9uIiwiQ29sb3IiOnsiJGlkIjoiOTU3IiwiQSI6MjU1LCJSIjoyNTUsIkciOjAsIkIiOjB9fSwiTGluZVdlaWdodCI6MC4wLCJMaW5lVHlwZSI6MCwiUGFyZW50U3R5bGUiOm51bGx9LCJQYXJlbnRTdHlsZSI6bnVsbH0sIlRpdGxlU3R5bGUiOnsiJGlkIjoiOTU4IiwiRm9udFNldHRpbmdzIjp7IiRpZCI6Ijk1OSIsIkZvbnRTaXplIjoxMSwiRm9udE5hbWUiOiJDYWxpYnJpIiwiSXNCb2xkIjpmYWxzZSwiSXNJdGFsaWMiOmZhbHNlLCJJc1VuZGVybGluZWQiOmZhbHNlLCJQYXJlbnRTdHlsZSI6bnVsbH0sIkF1dG9TaXplIjowLCJGb3JlZ3JvdW5kIjp7IiRpZCI6Ijk2MCIsIkNvbG9yIjp7IiRpZCI6Ijk2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Y2In0sIlBhZGRpbmciOnsiJHJlZiI6IjE2NyJ9LCJCYWNrZ3JvdW5kIjp7IiRpZCI6Ijk2MiIsIkNvbG9yIjp7IiRpZCI6Ijk2MyIsIkEiOjAsIlIiOjAsIkciOjAsIkIiOjB9fSwiSXNWaXNpYmxlIjp0cnVlLCJXaWR0aCI6MC4wLCJIZWlnaHQiOjAuMCwiQm9yZGVyU3R5bGUiOm51bGwsIlBhcmVudFN0eWxlIjpudWxsfSwiRGF0ZVN0eWxlIjp7IiRpZCI6Ijk2NCIsIkZvbnRTZXR0aW5ncyI6eyIkaWQiOiI5NjUiLCJGb250U2l6ZSI6MTEsIkZvbnROYW1lIjoiQ2FsaWJyaSIsIklzQm9sZCI6ZmFsc2UsIklzSXRhbGljIjpmYWxzZSwiSXNVbmRlcmxpbmVkIjpmYWxzZSwiUGFyZW50U3R5bGUiOm51bGx9LCJBdXRvU2l6ZSI6MCwiRm9yZWdyb3VuZCI6eyIkaWQiOiI5NjYiLCJDb2xvciI6eyIkaWQiOiI5Njc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NCJ9LCJQYWRkaW5nIjp7IiRyZWYiOiIxNzUifSwiQmFja2dyb3VuZCI6eyIkaWQiOiI5NjgiLCJDb2xvciI6eyIkaWQiOiI5NjkiLCJBIjowLCJSIjowLCJHIjowLCJCIjowfX0sIklzVmlzaWJsZSI6dHJ1ZSwiV2lkdGgiOjAuMCwiSGVpZ2h0IjowLjAsIkJvcmRlclN0eWxlIjpudWxsLCJQYXJlbnRTdHlsZSI6bnVsbH0sIkRhdGVGb3JtYXQiOnsiJGlkIjoiOTcwIiwiRm9ybWF0U3RyaW5nIjoiTS9kIiwiU2VwYXJhdG9yIjoiLyIsIlVzZUludGVybmF0aW9uYWxEYXRlRm9ybWF0IjpmYWxzZSwiRGF0ZUlzVmlzaWJsZSI6dHJ1ZSwiVGltZUlzVmlzaWJsZSI6ZmFsc2UsIkhvdXJEaWdpdHMiOjEsIkFtUG1EZXNpZ25hdG9yIjoyLCJUcmltMDBNaW51dGVzIjpmYWxzZSwiTGFzdEtub3duVmlzaWJpbGl0eVN0YXRlIjp7IiRyZWYiOiI5MjEifX0sIldlZWtOdW1iZXJpbmciOnsiJGlkIjoiOTcxIiwiRm9ybWF0IjowLCJJc1Zpc2libGUiOmZhbHNlLCJMYXN0S25vd25WaXNpYmlsaXR5U3RhdGUiOmZhbHNlfSwiSXNWaXNpYmxlIjp0cnVlLCJQYXJlbnRTdHlsZSI6bnVsbH0sIkdyaWRsaW5lUGFuZWxTdHlsZSI6eyIkaWQiOiI5NzIiLCJHcmlkbGluZVN0eWxlIjp7IiRpZCI6Ijk3MyIsIkxpbmVDb2xvciI6eyIkaWQiOiI5NzQiLCIkdHlwZSI6Ik5MUkUuQ29tbW9uLkRvbS5Tb2xpZENvbG9yQnJ1c2gsIE5MUkUuQ29tbW9uIiwiQ29sb3IiOnsiJGlkIjoiOTc1IiwiQSI6MzgsIlIiOjAsIkciOjAsIkIiOjB9fSwiTGluZVdlaWdodCI6MS4wLCJMaW5lVHlwZSI6MCwiUGFyZW50U3R5bGUiOm51bGx9LCJNYXJnaW4iOnsiJGlkIjoiOTc2IiwiVG9wIjowLjAsIkxlZnQiOjAuMCwiUmlnaHQiOjAuMCwiQm90dG9tIjowLjB9LCJQYWRkaW5nIjp7IiRpZCI6Ijk3NyIsIlRvcCI6MC4wLCJMZWZ0IjowLjAsIlJpZ2h0IjowLjAsIkJvdHRvbSI6MC4wfSwiQmFja2dyb3VuZCI6bnVsbCwiSXNWaXNpYmxlIjp0cnVlLCJXaWR0aCI6MC4wLCJIZWlnaHQiOjAuMCwiQm9yZGVyU3R5bGUiOnsiJGlkIjoiOTc4IiwiTGluZUNvbG9yIjpudWxsLCJMaW5lV2VpZ2h0IjowLjAsIkxpbmVUeXBlIjowLCJQYXJlbnRTdHlsZSI6bnVsbH0sIlBhcmVudFN0eWxlIjpudWxsfSwiQWN0aXZpdHlMaW5lUGFuZWxTdHlsZSI6eyIkaWQiOiI5NzkiLCJBY3Rpdml0eUxpbmVTdHlsZSI6eyIkaWQiOiI5ODAiLCJMaW5lQ29sb3IiOnsiJGlkIjoiOTgxIiwiJHR5cGUiOiJOTFJFLkNvbW1vbi5Eb20uU29saWRDb2xvckJydXNoLCBOTFJFLkNvbW1vbiIsIkNvbG9yIjp7IiRpZCI6Ijk4MiIsIkEiOjM4LCJSIjowLCJHIjowLCJCIjowfX0sIkxpbmVXZWlnaHQiOjEuMCwiTGluZVR5cGUiOjAsIlBhcmVudFN0eWxlIjpudWxsfSwiTWFyZ2luIjp7IiRpZCI6Ijk4MyIsIlRvcCI6MC4wLCJMZWZ0IjowLjAsIlJpZ2h0IjowLjAsIkJvdHRvbSI6MC4wfSwiUGFkZGluZyI6eyIkaWQiOiI5ODQiLCJUb3AiOjAuMCwiTGVmdCI6MC4wLCJSaWdodCI6MC4wLCJCb3R0b20iOjAuMH0sIkJhY2tncm91bmQiOm51bGwsIklzVmlzaWJsZSI6dHJ1ZSwiV2lkdGgiOjAuMCwiSGVpZ2h0IjowLjAsIkJvcmRlclN0eWxlIjp7IiRpZCI6Ijk4NSIsIkxpbmVDb2xvciI6bnVsbCwiTGluZVdlaWdodCI6MC4wLCJMaW5lVHlwZSI6MCwiUGFyZW50U3R5bGUiOm51bGx9LCJQYXJlbnRTdHlsZSI6bnVsbH0sIlNob3dFbGFwc2VkVGltZUdyYWRpZW50U3R5bGUiOmZhbHNlLCJUaW1lYmFuZFJlc2VydmVkTGVmdEFyZWFTdHlsZSI6eyIkaWQiOiI5ODYiLCJBY3Rpdml0eUhlYWRlcldpZHRoIjo3Ni4wLCJJc1NldCI6ZmFsc2V9LCJEZWZhdWx0U3dpbWxhbmVTdHlsZSI6bnVsbCwiRGVmYXVsdFN3aW1sYW5lVjJTdHlsZSI6eyIkaWQiOiI5ODciLCJIZWFkZXJTdHlsZSI6eyIkaWQiOiI5ODgiLCJUZXh0SXNWZXJ0aWNhbCI6ZmFsc2UsIlRleHRTdHlsZSI6eyIkaWQiOiI5ODkiLCJGb250U2V0dGluZ3MiOnsiJGlkIjoiOTkwIiwiRm9udFNpemUiOjEyLCJGb250TmFtZSI6IkNhbGlicmkiLCJJc0JvbGQiOmZhbHNlLCJJc0l0YWxpYyI6ZmFsc2UsIklzVW5kZXJsaW5lZCI6ZmFsc2UsIlBhcmVudFN0eWxlIjpudWxsfSwiQXV0b1NpemUiOjIsIkZvcmVncm91bmQiOnsiJGlkIjoiOTkxIiwiQ29sb3IiOnsiJGlkIjoiOTkyIiwiQSI6MjU1LCJSIjoyNTUsIkciOjI1NSwiQiI6MjU1fX0sIk1heFdpZHRoIjoiSW5maW5pdHkiLCJNYXhIZWlnaHQiOjAuMCwiU21hcnRGb3JlZ3JvdW5kSXNBY3RpdmUiOmZhbHNlLCJIb3Jpem9udGFsQWxpZ25tZW50IjowLCJWZXJ0aWNhbEFsaWdubWVudCI6MCwiU21hcnRGb3JlZ3JvdW5kIjpudWxsLCJCYWNrZ3JvdW5kRmlsbFR5cGUiOjAsIk1hcmdpbiI6eyIkaWQiOiI5OTMiLCJUb3AiOjAuMCwiTGVmdCI6MC4wLCJSaWdodCI6MC4wLCJCb3R0b20iOjAuMH0sIlBhZGRpbmciOnsiJGlkIjoiOTk0IiwiVG9wIjowLjAsIkxlZnQiOjAuMCwiUmlnaHQiOjAuMCwiQm90dG9tIjowLjB9LCJCYWNrZ3JvdW5kIjpudWxsLCJJc1Zpc2libGUiOnRydWUsIldpZHRoIjowLjAsIkhlaWdodCI6MC4wLCJCb3JkZXJTdHlsZSI6bnVsbCwiUGFyZW50U3R5bGUiOm51bGx9LCJSZWN0YW5nbGVTdHlsZSI6eyIkaWQiOiI5OTUiLCJNYXJnaW4iOnsiJGlkIjoiOTk2IiwiVG9wIjowLjAsIkxlZnQiOjAuMCwiUmlnaHQiOjAuMCwiQm90dG9tIjowLjB9LCJQYWRkaW5nIjp7IiRpZCI6Ijk5NyIsIlRvcCI6MC4wLCJMZWZ0IjowLjAsIlJpZ2h0IjowLjAsIkJvdHRvbSI6MC4wfSwiQmFja2dyb3VuZCI6eyIkaWQiOiI5OTgiLCJDb2xvciI6eyIkaWQiOiI5OTkiLCJBIjoyNTUsIlIiOjIxLCJHIjo5NiwiQiI6MTMwfX0sIklzVmlzaWJsZSI6dHJ1ZSwiV2lkdGgiOjAuMCwiSGVpZ2h0IjowLjAsIkJvcmRlclN0eWxlIjp7IiRpZCI6IjEwMDAiLCJMaW5lQ29sb3IiOnsiJGlkIjoiMTAwMSIsIiR0eXBlIjoiTkxSRS5Db21tb24uRG9tLlNvbGlkQ29sb3JCcnVzaCwgTkxSRS5Db21tb24iLCJDb2xvciI6eyIkaWQiOiIxMDAyIiwiQSI6MjU1LCJSIjoyNTUsIkciOjAsIkIiOjB9fSwiTGluZVdlaWdodCI6MC4wLCJMaW5lVHlwZSI6MCwiUGFyZW50U3R5bGUiOm51bGx9LCJQYXJlbnRTdHlsZSI6bnVsbH0sIk1hcmdpbiI6eyIkaWQiOiIxMDAzIiwiVG9wIjowLjAsIkxlZnQiOjAuMCwiUmlnaHQiOjAuMCwiQm90dG9tIjowLjB9LCJQYWRkaW5nIjp7IiRpZCI6IjEwMDQiLCJUb3AiOjAuMCwiTGVmdCI6MC4wLCJSaWdodCI6MC4wLCJCb3R0b20iOjAuMH0sIkJhY2tncm91bmQiOm51bGwsIklzVmlzaWJsZSI6dHJ1ZSwiV2lkdGgiOjAuMCwiSGVpZ2h0IjowLjAsIkJvcmRlclN0eWxlIjpudWxsLCJQYXJlbnRTdHlsZSI6bnVsbH0sIkJhY2tncm91bmRTdHlsZSI6eyIkaWQiOiIxMDA1IiwiTWFyZ2luIjp7IiRpZCI6IjEwMDYiLCJUb3AiOjAuMCwiTGVmdCI6MC4wLCJSaWdodCI6MC4wLCJCb3R0b20iOjAuMH0sIlBhZGRpbmciOnsiJGlkIjoiMTAwNyIsIlRvcCI6MC4wLCJMZWZ0IjowLjAsIlJpZ2h0IjowLjAsIkJvdHRvbSI6MC4wfSwiQmFja2dyb3VuZCI6eyIkaWQiOiIxMDA4IiwiQ29sb3IiOnsiJGlkIjoiMTAwOSIsIkEiOjUxLCJSIjoyNSwiRyI6MTA3LCJCIjozNn19LCJJc1Zpc2libGUiOnRydWUsIldpZHRoIjowLjAsIkhlaWdodCI6MC4wLCJCb3JkZXJTdHlsZSI6eyIkaWQiOiIxMDEwIiwiTGluZUNvbG9yIjp7IiRpZCI6IjEwMTEiLCIkdHlwZSI6Ik5MUkUuQ29tbW9uLkRvbS5Tb2xpZENvbG9yQnJ1c2gsIE5MUkUuQ29tbW9uIiwiQ29sb3IiOnsiJGlkIjoiMTAxMiIsIkEiOjI1NSwiUiI6MjU1LCJHIjowLCJCIjowfX0sIkxpbmVXZWlnaHQiOjAuMCwiTGluZVR5cGUiOjAsIlBhcmVudFN0eWxlIjpudWxsfSwiUGFyZW50U3R5bGUiOm51bGx9LCJJc0Fib3ZlVGltZWJhbmQiOmZhbHNlLCJTcGFjaW5nIjo1LCJNYXJnaW4iOnsiJGlkIjoiMTAxMyIsIlRvcCI6MC4wLCJMZWZ0IjowLjAsIlJpZ2h0IjowLjAsIkJvdHRvbSI6MC4wfSwiUGFkZGluZyI6eyIkaWQiOiIxMDE0IiwiVG9wIjowLjAsIkxlZnQiOjAuMCwiUmlnaHQiOjAuMCwiQm90dG9tIjowLjB9LCJJc1Zpc2libGUiOnRydWUsIldpZHRoIjowLjAsIkhlaWdodCI6MC4wLCJCb3JkZXJTdHlsZSI6eyIkaWQiOiIxMDE1IiwiTGluZUNvbG9yIjpudWxsLCJMaW5lV2VpZ2h0IjowLjAsIkxpbmVUeXBlIjowLCJQYXJlbnRTdHlsZSI6bnVsbH0sIlBhcmVudFN0eWxlIjpudWxsfX0sIlNjYWxlIjpudWxsLCJTY2FsZVYyIjp7IiRpZCI6IjEwMTYiLCJTdGFydERhdGUiOiIyMDIzLTExLTMwVDIzOjU5OjAwIiwiRW5kRGF0ZSI6IjIwMjUtMDItMDFUMjM6NTk6MDAiLCJBdXRvRGF0ZVJhbmdlIjpmYWxzZSwiV29ya2luZ0RheXMiOjMxLCJGaXNjYWxZZWFyIjp7IiRpZCI6IjEwMTciLCJTdGFydE1vbnRoIjoxLCJVc2VTdGFydGluZ1llYXJGb3JOdW1iZXJpbmciOnRydWUsIlNob3dGaXNjYWxZZWFyTGFiZWwiOnRydWV9LCJUb2RheU1hcmtlclRleHQiOiJUb2RheSIsIkF1dG9TY2FsZVR5cGUiOmZhbHNlLCJUaW1lYmFuZFNjYWxlcyI6eyIkaWQiOiIxMDE4IiwiVG9wU2NhbGVMYXllciI6eyIkaWQiOiIxMDE5IiwiRm9ybWF0IjoiTU1NIiwiVHlwZSI6NH0sIk1pZGRsZVNjYWxlTGF5ZXIiOnsiJGlkIjoiMTAyMCIsIkZvcm1hdCI6Ik1NTSIsIlR5cGUiOjN9LCJCb3R0b21TY2FsZUxheWVyIjp7IiRpZCI6IjEwMjEiLCJGb3JtYXQiOiJNTU0iLCJUeXBlIjoyfX19LCJNaWxlc3RvbmVzIjpbXSwiVGFza3MiOltdLCJTd2ltbGFuZXMiOltdLCJNc1Byb2plY3RJdGVtc1RyZWUiOnsiJGlkIjoiMTAyMiIsIlJvb3QiOnsiSW1wb3J0SWQiOm51bGwsIklzSW1wb3J0ZWQiOmZhbHNlLCJDaGlsZHJlbiI6W119fSwiTWV0YWRhdGEiOnsiJGlkIjoiMTAyMyIsIlNvdXJjZVRlbXBsYXRlIjoie1wiJGlkXCI6XCIxXCIsXCJJZFwiOlwiZWM1ZmFmYWItMzE4ZS00NjE1LTk0YWUtNWMxNmY5ODU4NzU5XCIsXCJDdWx0dXJlSW5mb05hbWVcIjpcImVuLVVTXCIsXCJWZXJzaW9uXCI6e1wiJGlkXCI6XCIyXCIsXCJUZW1wbGF0ZURvbVZlcnNpb25cIjpcIjEuNC4wXCJ9LFwiRWZmZWN0XCI6MSxcIlN0eWxlXCI6e1wiJGlkXCI6XCIzXCIsXCJUaW1lYmFuZFN0eWxlXCI6e1wiJGlkXCI6XCI0XCIsXCJTY2FsZU1hcmtpbmdcIjoxLFwiU2hhcGVcIjowLFwiU2hhcGVTdHlsZVwiOntcIiRpZFwiOlwiNVwiLFwiTWFyZ2luXCI6e1wiJGlkXCI6XCI2XCIsXCJUb3BcIjowLjAsXCJMZWZ0XCI6MTAuMCxcIlJpZ2h0XCI6MTAuMCxcIkJvdHRvbVwiOjAuMH0sXCJQYWRkaW5nXCI6e1wiJGlkXCI6XCI3XCIsXCJUb3BcIjozLjAsXCJMZWZ0XCI6MC4wLFwiUmlnaHRcIjowLjAsXCJCb3R0b21cIjozLjB9LFwiQmFja2dyb3VuZFwiOntcIiRpZFwiOlwiOFwiLFwiQ29sb3JcIjp7XCIkaWRcIjpcIjlcIixcIkFcIjoyNTUsXCJSXCI6MCxcIkdcIjowLFwiQlwiOjB9fSxcIklzVmlzaWJsZVwiOnRydWUsXCJXaWR0aFwiOjg1OC4wLFwiSGVpZ2h0XCI6MTQuMzk5OTk5NjE4NTMwMjcz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xNjUsXCJHXCI6MTY1LFwiQlwiOjE2NX19LFwiSXNWaXNpYmxlXCI6dHJ1ZSxcIldpZHRoXCI6ODU4LjAsXCJIZWlnaHRcIjoxNC4zOTk5OTk2MTg1MzAyNzMsXCJCb3JkZXJTdHlsZVwiOntcIiRpZFwiOlwiMThcIixcIkxpbmVDb2xvclwiOntcIiRpZFwiOlwiMTlcIixcIiR0eXBlXCI6XCJOTFJFLkNvbW1vbi5Eb20uU29saWRDb2xvckJydXNoLCBOTFJFLkNvbW1vblwiLFwiQ29sb3JcIjp7XCIkaWRcIjpcIjIwXCIsXCJBXCI6MjU1LFwiUlwiOjI1NSxcIkdcIjowLFwiQlwiOjB9fSxcIkxpbmVXZWlnaHRcIjowLjAsXCJMaW5lVHlwZVwiOjB9fSxcIkJvdHRvbVRpZXJTaGFwZVN0eWxlXCI6e1wiJGlkXCI6XCIyMVwiLFwiTWFyZ2luXCI6e1wiJGlkXCI6XCIyMlwiLFwiVG9wXCI6MC4wLFwiTGVmdFwiOjEwLjAsXCJSaWdodFwiOjEwLjAsXCJCb3R0b21cIjowLjB9LFwiUGFkZGluZ1wiOntcIiRpZFwiOlwiMjNcIixcIlRvcFwiOjMuMCxcIkxlZnRcIjowLjAsXCJSaWdodFwiOjAuMCxcIkJvdHRvbVwiOjMuMH0sXCJCYWNrZ3JvdW5kXCI6e1wiJGlkXCI6XCIyNFwiLFwiQ29sb3JcIjp7XCIkaWRcIjpcIjI1XCIsXCJBXCI6MjU1LFwiUlwiOjIzMSxcIkdcIjoyMzAsXCJCXCI6MjMwfX0sXCJJc1Zpc2libGVcIjp0cnVlLFwiV2lkdGhcIjo4NTguMCxcIkhlaWdodFwiOjE0LjM5OTk5OTYxODUzMDI3MyxcIkJvcmRlclN0eWxlXCI6e1wiJGlkXCI6XCIyNlwiLFwiTGluZUNvbG9yXCI6e1wiJGlkXCI6XCIyN1wiLFwiJHR5cGVcIjpcIk5MUkUuQ29tbW9uLkRvbS5Tb2xpZENvbG9yQnJ1c2gsIE5MUkUuQ29tbW9uXCIsXCJDb2xvclwiOntcIiRpZFwiOlwiMjhcIixcIkFcIjoyNTUsXCJSXCI6MjU1LFwiR1wiOjAsXCJCXCI6MH19LFwiTGluZVdlaWdodFwiOjAuMCxcIkxpbmVUeXBlXCI6MH19LFwiUmlnaHRFbmRDYXBzU3R5bGVcIjp7XCIkaWRcIjpcIjI5XCIsXCJGb250U2V0dGluZ3NcIjp7XCIkaWRcIjpcIjMwXCIsXCJGb250U2l6ZVwiOjE4LFwiRm9udE5hbWVcIjpcIkNhbGlicmlcIixcIklzQm9sZFwiOnRydWUsXCJJc0l0YWxpY1wiOmZhbHNlLFwiSXNVbmRlcmxpbmVkXCI6ZmFsc2V9LFwiQXV0b1NpemVcIjowLFwiRm9yZWdyb3VuZFwiOntcIiRpZFwiOlwiMzFcIixcIkNvbG9yXCI6e1wiJGlkXCI6XCIzMl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zM1wiLFwiVG9wXCI6MC4wLFwiTGVmdFwiOjAuMCxcIlJpZ2h0XCI6MjAuMCxcIkJvdHRvbVwiOjAuMH0sXCJQYWRkaW5nXCI6e1wiJGlkXCI6XCIzNFwiLFwiVG9wXCI6MC4wLFwiTGVmdFwiOjAuMCxcIlJpZ2h0XCI6MC4wLFwiQm90dG9tXCI6MC4wfSxcIkJhY2tncm91bmRcIjp7XCIkaWRcIjpcIjM1XCIsXCJDb2xvclwiOntcIiRpZFwiOlwiMzZcIixcIkFcIjowLFwiUlwiOjAsXCJHXCI6MCxcIkJcIjowfX0sXCJJc1Zpc2libGVcIjpmYWxz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YyLjUyNzQxNTE0MzYwMjUsXCJSaWdodFwiOjAuMCxcIkJvdHRvbVwiOjAuMH0sXCJQYWRkaW5nXCI6e1wiJGlkXCI6XCI0MlwiLFwiVG9wXCI6MC4wLFwiTGVmdFwiOjAuMCxcIlJpZ2h0XCI6MC4wLFwiQm90dG9tXCI6MC4wfSxcIkJhY2tncm91bmRcIjp7XCIkaWRcIjpcIjQzXCIsXCJDb2xvclwiOntcIiRpZFwiOlwiNDRcIixcIkFcIjowLFwiUlwiOjAsXCJHXCI6MCxcIkJcIjowfX0sXCJJc1Zpc2libGVcIjpmYWxzZSxcIldpZHRoXCI6MC4wLFwiSGVpZ2h0XCI6MC4wLFwiQm9yZGVyU3R5bGVcIjpudWxsfSxcIlRvZGF5VGV4dFN0eWxlXCI6e1wiJGlkXCI6XCI0NVwiLFwiRm9udFNldHRpbmdzXCI6e1wiJGlkXCI6XCI0NlwiLFwiRm9udFNpemVcIjoxMixcIkZvbnROYW1lXCI6XCJDYWxpYnJpXCIsXCJJc0JvbGRcIjpmYWxzZSxcIklzSXRhbGljXCI6ZmFsc2UsXCJJc1VuZGVybGluZWRcIjpmYWxzZX0sXCJBdXRvU2l6ZVwiOjAsXCJGb3JlZ3JvdW5kXCI6e1wiJGlkXCI6XCI0N1wiLFwiQ29sb3JcIjp7XCIkaWRcIjpcIjQ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5XCIsXCJUb3BcIjowLjAsXCJMZWZ0XCI6MC4wLFwiUmlnaHRcIjowLjAsXCJCb3R0b21cIjowLjB9LFwiUGFkZGluZ1wiOntcIiRpZFwiOlwiNTBcIixcIlRvcFwiOjAuMCxcIkxlZnRcIjowLjAsXCJSaWdodFwiOjAuMCxcIkJvdHRvbVwiOjAuMH0sXCJCYWNrZ3JvdW5kXCI6e1wiJGlkXCI6XCI1MVwiLFwiQ29sb3JcIjp7XCIkaWRcIjpcIjUyXCIsXCJBXCI6MCxcIlJcIjowLFwiR1wiOjAsXCJCXCI6MH19LFwiSXNWaXNpYmxlXCI6dHJ1ZSxcIldpZHRoXCI6MC4wLFwiSGVpZ2h0XCI6MC4wLFwiQm9yZGVyU3R5bGVcIjpudWxsfSxcIlRvZGF5TWFya2VyU3R5bGVcIjp7XCIkaWRcIjpcIjUzXCIsXCJNYXJnaW5cIjp7XCIkaWRcIjpcIjU0XCIsXCJUb3BcIjowLjAsXCJMZWZ0XCI6MC4wLFwiUmlnaHRcIjowLjAsXCJCb3R0b21cIjowLjB9LFwiUGFkZGluZ1wiOntcIiRpZFwiOlwiNTVcIixcIlRvcFwiOjAuMCxcIkxlZnRcIjowLjAsXCJSaWdodFwiOjAuMCxcIkJvdHRvbVwiOjAuMH0sXCJCYWNrZ3JvdW5kXCI6e1wiJGlkXCI6XCI1NlwiLFwiQ29sb3JcIjp7XCIkaWRcIjpcIjU3XCIsXCJBXCI6MjU1LFwiUlwiOjI1NSxcIkdcIjowLFwiQlwiOjB9fSxcIklzVmlzaWJsZVwiOnRydWUsXCJXaWR0aFwiOjAuMCxcIkhlaWdodFwiOjAuMCxcIkJvcmRlclN0eWxlXCI6bnVsbH0sXCJTY2FsZVN0eWxlXCI6e1wiJGlkXCI6XCI1OFwiLFwiU2hvd1NlZ21lbnRTZXBhcmF0b3JzXCI6dHJ1ZSxcIlNlZ21lbnRTZXBhcmF0b3JPcGFjaXR5XCI6MzAsXCJTaGFwZVwiOjAsXCJIYXNCZWVuVmlzaWJsZUJlZm9yZVwiOnRydWUsXCJGb250U2V0dGluZ3NcIjp7XCIkaWRcIjpcIjU5XCIsXCJGb250U2l6ZVwiOjExLFwiRm9udE5hbWVcIjpcIkNhbGlicmlcIixcIklzQm9sZFwiOnRydWUsXCJJc0l0YWxpY1wiOmZhbHNlLFwiSXNVbmRlcmxpbmVkXCI6ZmFsc2V9LFwiQXV0b1NpemVcIjowLFwiRm9yZWdyb3VuZFwiOntcIiRpZFwiOlwiNjBcIixcIkNvbG9yXCI6e1wiJGlkXCI6XCI2MV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MlwiLFwiVG9wXCI6MC4wLFwiTGVmdFwiOjUuMCxcIlJpZ2h0XCI6MC4wLFwiQm90dG9tXCI6MC4wfSxcIlBhZGRpbmdcIjp7XCIkaWRcIjpcIjYzXCIsXCJUb3BcIjowLjAsXCJMZWZ0XCI6MC4wLFwiUmlnaHRcIjowLjAsXCJCb3R0b21cIjowLjB9LFwiQmFja2dyb3VuZFwiOntcIiRpZFwiOlwiNjRcIixcIkNvbG9yXCI6e1wiJGlkXCI6XCI2NVwiLFwiQVwiOjAsXCJSXCI6MCxcIkdcIjowLFwiQlwiOjB9fSxcIklzVmlzaWJsZVwiOnRydWUsXCJXaWR0aFwiOjAuMCxcIkhlaWdodFwiOjAuMCxcIkJvcmRlclN0eWxlXCI6bnVsbH0sXCJNaWRkbGVUaWVyU2NhbGVTdHlsZVwiOntcIiRpZFwiOlwiNjZcIixcIlNob3dTZWdtZW50U2VwYXJhdG9yc1wiOnRydWUsXCJTZWdtZW50U2VwYXJhdG9yT3BhY2l0eVwiOjMwLFwiU2hhcGVcIjowLFwiSGFzQmVlblZpc2libGVCZWZvcmVcIjp0cnVlLFwiRm9udFNldHRpbmdzXCI6e1wiJGlkXCI6XCI2N1wiLFwiRm9udFNpemVcIjoxMSxcIkZvbnROYW1lXCI6XCJDYWxpYnJpXCIsXCJJc0JvbGRcIjp0cnVlLFwiSXNJdGFsaWNcIjpmYWxzZSxcIklzVW5kZXJsaW5lZFwiOmZhbHNlfSxcIkF1dG9TaXplXCI6MCxcIkZvcmVncm91bmRcIjp7XCIkaWRcIjpcIjY4XCIsXCJDb2xvclwiOntcIiRpZFwiOlwiNjlcIixcIkFcIjoyNTUsXCJSXCI6MCxcIkdcIjowLFwiQlwiOjB9fSxcIkJhY2tncm91bmRGaWxsVHlwZVwiOjAsXCJNYXhXaWR0aFwiOjIwMC4wLFwiTWF4SGVpZ2h0XCI6XCJJbmZpbml0eVwiLFwiU21hcnRGb3JlZ3JvdW5kSXNBY3RpdmVcIjpmYWxzZSxcIkhvcml6b250YWxBbGlnbm1lbnRcIjowLFwiVmVydGljYWxBbGlnbm1lbnRcIjoxLFwiU21hcnRGb3JlZ3JvdW5kXCI6bnVsbCxcIk1hcmdpblwiOntcIiRpZFwiOlwiNzBcIixcIlRvcFwiOjAuMCxcIkxlZnRcIjo1LjAsXCJSaWdodFwiOjAuMCxcIkJvdHRvbVwiOjAuMH0sXCJQYWRkaW5nXCI6e1wiJGlkXCI6XCI3MVwiLFwiVG9wXCI6MC4wLFwiTGVmdFwiOjAuMCxcIlJpZ2h0XCI6MC4wLFwiQm90dG9tXCI6MC4wfSxcIkJhY2tncm91bmRcIjp7XCIkaWRcIjpcIjcyXCIsXCJDb2xvclwiOntcIiRpZFwiOlwiNzNcIixcIkFcIjowLFwiUlwiOjAsXCJHXCI6MCxcIkJcIjowfX0sXCJJc1Zpc2libGVcIjp0cnVlLFwiV2lkdGhcIjowLjAsXCJIZWlnaHRcIjowLjAsXCJCb3JkZXJTdHlsZVwiOm51bGx9LFwiQm90dG9tVGllclNjYWxlU3R5bGVcIjp7XCIkaWRcIjpcIjc0XCIsXCJTaG93U2VnbWVudFNlcGFyYXRvcnNcIjp0cnVlLFwiU2VnbWVudFNlcGFyYXRvck9wYWNpdHlcIjozMCxcIlNoYXBlXCI6MCxcIkhhc0JlZW5WaXNpYmxlQmVmb3JlXCI6dHJ1ZSxcIkZvbnRTZXR0aW5nc1wiOntcIiRpZFwiOlwiNzVcIixcIkZvbnRTaXplXCI6MTEsXCJGb250TmFtZVwiOlwiQ2FsaWJyaVwiLFwiSXNCb2xkXCI6dHJ1ZSxcIklzSXRhbGljXCI6ZmFsc2UsXCJJc1VuZGVybGluZWRcIjpmYWxzZX0sXCJBdXRvU2l6ZVwiOjAsXCJGb3JlZ3JvdW5kXCI6e1wiJGlkXCI6XCI3NlwiLFwiQ29sb3JcIjp7XCIkaWRcIjpcIjc3XCIsXCJBXCI6MjU1LFwiUlwiOjAsXCJHXCI6MCxcIkJcIjowfX0sXCJCYWNrZ3JvdW5kRmlsbFR5cGVcIjowLFwiTWF4V2lkdGhcIjoyMDAuMCxcIk1heEhlaWdodFwiOlwiSW5maW5pdHlcIixcIlNtYXJ0Rm9yZWdyb3VuZElzQWN0aXZlXCI6ZmFsc2UsXCJIb3Jpem9udGFsQWxpZ25tZW50XCI6MCxcIlZlcnRpY2FsQWxpZ25tZW50XCI6MSxcIlNtYXJ0Rm9yZWdyb3VuZFwiOm51bGwsXCJNYXJnaW5cIjp7XCIkaWRcIjpcIjc4XCIsXCJUb3BcIjowLjAsXCJMZWZ0XCI6NS4wLFwiUmlnaHRcIjowLjAsXCJCb3R0b21cIjowLjB9LFwiUGFkZGluZ1wiOntcIiRpZFwiOlwiNzlcIixcIlRvcFwiOjAuMCxcIkxlZnRcIjowLjAsXCJSaWdodFwiOjAuMCxcIkJvdHRvbVwiOjAuMH0sXCJCYWNrZ3JvdW5kXCI6e1wiJGlkXCI6XCI4MFwiLFwiQ29sb3JcIjp7XCIkaWRcIjpcIjgxXCIsXCJBXCI6MCxcIlJcIjowLFwiR1wiOjAsXCJCXCI6MH19LFwiSXNWaXNpYmxlXCI6dHJ1ZSxcIldpZHRoXCI6MC4wLFwiSGVpZ2h0XCI6MC4wLFwiQm9yZGVyU3R5bGVcIjpudWxsfSxcIlNpbmdsZVNjYWxlU2hhcGVTdHlsZVwiOntcIiRpZFwiOlwiODJcIixcIlNoYXBlXCI6MyxcIkhlaWdodFwiOjIwLjB9LFwiRWxhcHNlZFRpbWVCYWNrZ3JvdW5kXCI6e1wiJGlkXCI6XCI4M1wiLFwiQ29sb3JcIjp7XCIkaWRcIjpcIjg0XCIsXCJBXCI6MTkxLFwiUlwiOjI1NSxcIkdcIjowLFwiQlwiOjB9fSxcIkFwcGVuZFllYXJPblllYXJDaGFuZ2VcIjpmYWxzZSxcIkVsYXBzZWRUaW1lRm9ybWF0XCI6MixcIlRvZGF5TWFya2VyUG9zaXRpb25cIjozLFwiUXVpY2tQb3NpdGlvblwiOjMsXCJBYnNvbHV0ZVBvc2l0aW9uXCI6OTQuMCxcIk1hcmdpblwiOntcIiRpZFwiOlwiODVcIixcIlRvcFwiOjAuMCxcIkxlZnRcIjoxMC4wLFwiUmlnaHRcIjoxMC4wLFwiQm90dG9tXCI6MC4wfSxcIlBhZGRpbmdcIjp7XCIkaWRcIjpcIjg2XCIsXCJUb3BcIjowLjAsXCJMZWZ0XCI6MC4wLFwiUmlnaHRcIjowLjAsXCJCb3R0b21cIjowLjB9LFwiQmFja2dyb3VuZFwiOntcIiRpZFwiOlwiODdcIixcIkNvbG9yXCI6e1wiJGlkXCI6XCI4OFwiLFwiQVwiOjI1NSxcIlJcIjo0NyxcIkdcIjo1NCxcIkJcIjoxNTN9fSxcIklzVmlzaWJsZVwiOnRydWUsXCJXaWR0aFwiOjAuMCxcIkhlaWdodFwiOjAuMCxcIkJvcmRlclN0eWxlXCI6bnVsbH0sXCJEZWZhdWx0TWlsZXN0b25lU3R5bGVcIjp7XCIkaWRcIjpcIjg5XCIsXCJTaGFwZVwiOjEsXCJDb25uZWN0b3JNYXJnaW5cIjp7XCIkaWRcIjpcIjkwXCIsXCJUb3BcIjowLjAsXCJMZWZ0XCI6Mi4wLFwiUmlnaHRcIjoyLjAsXCJCb3R0b21cIjowLjB9LFwiQ29ubmVjdG9yU3R5bGVcIjp7XCIkaWRcIjpcIjkxXCIsXCJMaW5lQ29sb3JcIjp7XCIkaWRcIjpcIjkyXCIsXCIkdHlwZVwiOlwiTkxSRS5Db21tb24uRG9tLlNvbGlkQ29sb3JCcnVzaCwgTkxSRS5Db21tb25cIixcIkNvbG9yXCI6e1wiJGlkXCI6XCI5M1wiLFwiQVwiOjEyNyxcIlJcIjo3OSxcIkdcIjoxMjksXCJCXCI6MTg5fX0sXCJMaW5lV2VpZ2h0XCI6MS4wLFwiTGluZVR5cGVcIjowfSxcIklzQmVsb3dUaW1lYmFuZFwiOmZhbHNlLFwiSGlkZURhdGVcIjpmYWxzZSxcIlNoYXBlU2l6ZVwiOjAsXCJTcGFjaW5nXCI6Mi4wLFwiUGFkZGluZ1wiOntcIiRpZFwiOlwiOTRcIixcIlRvcFwiOjcuMCxcIkxlZnRcIjozLjAsXCJSaWdodFwiOjAuMCxcIkJvdHRvbVwiOjIuMH0sXCJQb3NpdGlvblwiOm51bGwsXCJQb3NpdGlvbk9uVGFza1wiOjAsXCJTaGFwZVN0eWxlXCI6e1wiJGlkXCI6XCI5NVwiLFwiTWFyZ2luXCI6e1wiJGlkXCI6XCI5NlwiLFwiVG9wXCI6MC4wLFwiTGVmdFwiOjAuMCxcIlJpZ2h0XCI6MC4wLFwiQm90dG9tXCI6MC4wfSxcIlBhZGRpbmdcIjp7XCIkaWRcIjpcIjk3XCIsXCJUb3BcIjowLjAsXCJMZWZ0XCI6MC4wLFwiUmlnaHRcIjowLjAsXCJCb3R0b21cIjowLjB9LFwiQmFja2dyb3VuZFwiOntcIiRpZFwiOlwiOThcIixcIkNvbG9yXCI6e1wiJGlkXCI6XCI5OVwiLFwiQVwiOjI1NSxcIlJcIjowLFwiR1wiOjAsXCJCXCI6MH19LFwiSXNWaXNpYmxlXCI6dHJ1ZSxcIldpZHRoXCI6MTIuMCxcIkhlaWdodFwiOjE0LjAsXCJCb3JkZXJTdHlsZVwiOntcIiRpZFwiOlwiMTAwXCIsXCJMaW5lQ29sb3JcIjp7XCIkaWRcIjpcIjEwMVwiLFwiJHR5cGVcIjpcIk5MUkUuQ29tbW9uLkRvbS5Tb2xpZENvbG9yQnJ1c2gsIE5MUkUuQ29tbW9uXCIsXCJDb2xvclwiOntcIiRpZFwiOlwiMTAyXCIsXCJBXCI6MjU1LFwiUlwiOjI1NSxcIkdcIjowLFwiQlwiOjB9fSxcIkxpbmVXZWlnaHRcIjowLjAsXCJMaW5lVHlwZVwiOjB9fSxcIlRpdGxlU3R5bGVcIjp7XCIkaWRcIjpcIjEwM1wiLFwiRm9udFNldHRpbmdzXCI6e1wiJGlkXCI6XCIxMDRcIixcIkZvbnRTaXplXCI6MTEsXCJGb250TmFtZVwiOlwiQ2FsaWJyaVwiLFwiSXNCb2xkXCI6ZmFsc2UsXCJJc0l0YWxpY1wiOmZhbHNlLFwiSXNVbmRlcmxpbmVkXCI6ZmFsc2V9LFwiQXV0b1NpemVcIjowLFwiRm9yZWdyb3VuZFwiOntcIiRpZFwiOlwiMTA1XCIsXCJDb2xvclwiOntcIiRpZFwiOlwiMTA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1wiLFwiVG9wXCI6MC4wLFwiTGVmdFwiOjAuMCxcIlJpZ2h0XCI6MC4wLFwiQm90dG9tXCI6MC4wfSxcIlBhZGRpbmdcIjp7XCIkaWRcIjpcIjEwOFwiLFwiVG9wXCI6MC4wLFwiTGVmdFwiOjAuMCxcIlJpZ2h0XCI6MC4wLFwiQm90dG9tXCI6MC4wfSxcIkJhY2tncm91bmRcIjp7XCIkaWRcIjpcIjEwOVwiLFwiQ29sb3JcIjp7XCIkaWRcIjpcIjExMFwiLFwiQVwiOjAsXCJSXCI6MCxcIkdcIjowLFwiQlwiOjB9fSxcIklzVmlzaWJsZVwiOnRydWUsXCJXaWR0aFwiOjAuMCxcIkhlaWdodFwiOjAuMCxcIkJvcmRlclN0eWxlXCI6bnVsbH0sXCJEYXRlU3R5bGVcIjp7XCIkaWRcIjpcIjExMVwiLFwiRm9udFNldHRpbmdzXCI6e1wiJGlkXCI6XCIxMTJcIixcIkZvbnRTaXplXCI6MTEsXCJGb250TmFtZVwiOlwiQ2FsaWJyaVwiLFwiSXNCb2xkXCI6ZmFsc2UsXCJJc0l0YWxpY1wiOmZhbHNlLFwiSXNVbmRlcmxpbmVkXCI6ZmFsc2V9LFwiQXV0b1NpemVcIjowLFwiRm9yZWdyb3VuZFwiOntcIiRpZFwiOlwiMTEzXCIsXCJDb2xvclwiOntcIiRpZFwiOlwiMTE0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VwiLFwiVG9wXCI6MC4wLFwiTGVmdFwiOjAuMCxcIlJpZ2h0XCI6MC4wLFwiQm90dG9tXCI6MC4wfSxcIlBhZGRpbmdcIjp7XCIkaWRcIjpcIjExNlwiLFwiVG9wXCI6MC4wLFwiTGVmdFwiOjAuMCxcIlJpZ2h0XCI6MC4wLFwiQm90dG9tXCI6MC4wfSxcIkJhY2tncm91bmRcIjp7XCIkaWRcIjpcIjExN1wiLFwiQ29sb3JcIjp7XCIkaWRcIjpcIjExOFwiLFwiQVwiOjAsXCJSXCI6MCxcIkdcIjowLFwiQlwiOjB9fSxcIklzVmlzaWJsZVwiOnRydWUsXCJXaWR0aFwiOjAuMCxcIkhlaWdodFwiOjAuMCxcIkJvcmRlclN0eWxlXCI6bnVsbH0sXCJEYXRlRm9ybWF0XCI6e1wiJGlkXCI6XCIxMTl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BcIixcIkRhdGVQYXJ0SXNWaXNpYmxlXCI6dHJ1ZSxcIlRpbWVQYXJ0SXNWaXNpYmxlXCI6ZmFsc2V9fSxcIklzVmlzaWJsZVwiOnRydWV9LFwiRGVmYXVsdFN3aW1sYW5lTWlsZXN0b25lU3R5bGVcIjp7XCIkaWRcIjpcIjEyMVwiLFwiVGl0bGVTdHlsZVwiOntcIiRpZFwiOlwiMTIyXCIsXCJGb250U2V0dGluZ3NcIjp7XCIkaWRcIjpcIjEyM1wiLFwiRm9udFNpemVcIjoxMSxcIkZvbnROYW1lXCI6XCJDYWxpYnJpXCIsXCJJc0JvbGRcIjpmYWxzZSxcIklzSXRhbGljXCI6ZmFsc2UsXCJJc1VuZGVybGluZWRcIjpmYWxzZX0sXCJBdXRvU2l6ZVwiOjAsXCJGb3JlZ3JvdW5kXCI6e1wiJGlkXCI6XCIxMjRcIixcIkNvbG9yXCI6e1wiJGlkXCI6XCIxMjV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2XCIsXCJUb3BcIjowLjAsXCJMZWZ0XCI6MC4wLFwiUmlnaHRcIjowLjAsXCJCb3R0b21cIjowLjB9LFwiUGFkZGluZ1wiOntcIiRpZFwiOlwiMTI3XCIsXCJUb3BcIjowLjAsXCJMZWZ0XCI6MC4wLFwiUmlnaHRcIjowLjAsXCJCb3R0b21cIjowLjB9LFwiQmFja2dyb3VuZFwiOntcIiRpZFwiOlwiMTI4XCIsXCJDb2xvclwiOntcIiRpZFwiOlwiMTI5XCIsXCJBXCI6MCxcIlJcIjowLFwiR1wiOjAsXCJCXCI6MH19LFwiSXNWaXNpYmxlXCI6dHJ1ZSxcIldpZHRoXCI6MC4wLFwiSGVpZ2h0XCI6MC4wLFwiQm9yZGVyU3R5bGVcIjpudWxsfSxcIkRhdGVTdHlsZVwiOntcIiRpZFwiOlwiMTMwXCIsXCJGb250U2V0dGluZ3NcIjp7XCIkaWRcIjpcIjEzMVwiLFwiRm9udFNpemVcIjoxMSxcIkZvbnROYW1lXCI6XCJDYWxpYnJpXCIsXCJJc0JvbGRcIjpmYWxzZSxcIklzSXRhbGljXCI6ZmFsc2UsXCJJc1VuZGVybGluZWRcIjpmYWxzZX0sXCJBdXRvU2l6ZVwiOjAsXCJGb3JlZ3JvdW5kXCI6e1wiJGlkXCI6XCIxMzJcIixcIkNvbG9yXCI6e1wiJGlkXCI6XCIxMzN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M0XCIsXCJUb3BcIjowLjAsXCJMZWZ0XCI6MC4wLFwiUmlnaHRcIjowLjAsXCJCb3R0b21cIjowLjB9LFwiUGFkZGluZ1wiOntcIiRpZFwiOlwiMTM1XCIsXCJUb3BcIjowLjAsXCJMZWZ0XCI6MC4wLFwiUmlnaHRcIjowLjAsXCJCb3R0b21cIjowLjB9LFwiQmFja2dyb3VuZFwiOntcIiRpZFwiOlwiMTM2XCIsXCJDb2xvclwiOntcIiRpZFwiOlwiMTM3XCIsXCJBXCI6MCxcIlJcIjowLFwiR1wiOjAsXCJCXCI6MH19LFwiSXNWaXNpYmxlXCI6dHJ1ZSxcIldpZHRoXCI6MC4wLFwiSGVpZ2h0XCI6MC4wLFwiQm9yZGVyU3R5bGVcIjpudWxsfSxcIlRpdGxlUG9zaXRpb25cIjowLFwiRGF0ZVBvc2l0aW9uXCI6XCJMZWZ0XCIsXCJTaGFwZVR5cGVcIjoxLFwiU2hhcGVTaXplXCI6MCxcIlNoYXBlU3R5bGVcIjp7XCIkaWRcIjpcIjEzOFwiLFwiTWFyZ2luXCI6e1wiJGlkXCI6XCIxMzlcIixcIlRvcFwiOjAuMCxcIkxlZnRcIjowLjAsXCJSaWdodFwiOjAuMCxcIkJvdHRvbVwiOjAuMH0sXCJQYWRkaW5nXCI6e1wiJGlkXCI6XCIxNDBcIixcIlRvcFwiOjAuMCxcIkxlZnRcIjowLjAsXCJSaWdodFwiOjAuMCxcIkJvdHRvbVwiOjAuMH0sXCJCYWNrZ3JvdW5kXCI6e1wiJGlkXCI6XCIxNDFcIixcIkNvbG9yXCI6e1wiJGlkXCI6XCIxNDJcIixcIkFcIjoyNTUsXCJSXCI6MCxcIkdcIjowLFwiQlwiOjB9fSxcIklzVmlzaWJsZVwiOnRydWUsXCJXaWR0aFwiOjEyLjAsXCJIZWlnaHRcIjoxNC4wLFwiQm9yZGVyU3R5bGVcIjp7XCIkaWRcIjpcIjE0M1wiLFwiTGluZUNvbG9yXCI6e1wiJGlkXCI6XCIxNDRcIixcIiR0eXBlXCI6XCJOTFJFLkNvbW1vbi5Eb20uU29saWRDb2xvckJydXNoLCBOTFJFLkNvbW1vblwiLFwiQ29sb3JcIjp7XCIkaWRcIjpcIjE0NVwiLFwiQVwiOjI1NSxcIlJcIjoyNTUsXCJHXCI6MCxcIkJcIjowfX0sXCJMaW5lV2VpZ2h0XCI6MC4wLFwiTGluZVR5cGVcIjowfX0sXCJEYXRlRm9ybWF0XCI6e1wiJHJlZlwiOlwiMTE5XCJ9LFwiSXNWaXNpYmxlXCI6dHJ1ZSxcIkdyb3VwSWRcIjpudWxsLFwiU3BhY2luZ1wiOjV9LFwiRGVmYXVsdFRhc2tTdHlsZVwiOntcIiRpZFwiOlwiMTQ2XCIsXCJTaGFwZVwiOjEsXCJTaGFwZVRoaWNrbmVzc1wiOjAsXCJEdXJhdGlvbkZvcm1hdFwiOjEzLFwiUGVyY2VudGFnZUNvbXBsZXRlU3R5bGVcIjp7XCIkaWRcIjpcIjE0N1wiLFwiRm9udFNldHRpbmdzXCI6e1wiJGlkXCI6XCIxNDhcIixcIkZvbnRTaXplXCI6MTAsXCJGb250TmFtZVwiOlwiQ2FsaWJyaVwiLFwiSXNCb2xkXCI6ZmFsc2UsXCJJc0l0YWxpY1wiOmZhbHNlLFwiSXNVbmRlcmxpbmVkXCI6ZmFsc2V9LFwiQXV0b1NpemVcIjowLFwiRm9yZWdyb3VuZFwiOntcIiRpZFwiOlwiMTQ5XCIsXCJDb2xvclwiOntcIiRpZFwiOlwiMTUw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UxXCIsXCJUb3BcIjowLjAsXCJMZWZ0XCI6MC4wLFwiUmlnaHRcIjowLjAsXCJCb3R0b21cIjowLjB9LFwiUGFkZGluZ1wiOntcIiRpZFwiOlwiMTUyXCIsXCJUb3BcIjowLjAsXCJMZWZ0XCI6MC4wLFwiUmlnaHRcIjowLjAsXCJCb3R0b21cIjowLjB9LFwiQmFja2dyb3VuZFwiOntcIiRpZFwiOlwiMTUzXCIsXCJDb2xvclwiOntcIiRpZFwiOlwiMTU0XCIsXCJBXCI6MCxcIlJcIjowLFwiR1wiOjAsXCJCXCI6MH19LFwiSXNWaXNpYmxlXCI6dHJ1ZSxcIldpZHRoXCI6MC4wLFwiSGVpZ2h0XCI6MC4wLFwiQm9yZGVyU3R5bGVcIjpudWxsfSxcIkR1cmF0aW9uU3R5bGVcIjp7XCIkaWRcIjpcIjE1NVwiLFwiRm9udFNldHRpbmdzXCI6e1wiJGlkXCI6XCIxNTZcIixcIkZvbnRTaXplXCI6MTEsXCJGb250TmFtZVwiOlwiQ2FsaWJyaVwiLFwiSXNCb2xkXCI6ZmFsc2UsXCJJc0l0YWxpY1wiOmZhbHNlLFwiSXNVbmRlcmxpbmVkXCI6ZmFsc2V9LFwiQXV0b1NpemVcIjowLFwiRm9yZWdyb3VuZFwiOntcIiRpZFwiOlwiMTU3XCIsXCJDb2xvclwiOntcIiRpZFwiOlwiM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1OVwiLFwiVG9wXCI6MC4wLFwiTGVmdFwiOjAuMCxcIlJpZ2h0XCI6MC4wLFwiQm90dG9tXCI6MC4wfSxcIlBhZGRpbmdcIjp7XCIkaWRcIjpcIjE2MFwiLFwiVG9wXCI6MC4wLFwiTGVmdFwiOjAuMCxcIlJpZ2h0XCI6MC4wLFwiQm90dG9tXCI6MC4wfSxcIkJhY2tncm91bmRcIjp7XCIkaWRcIjpcIjE2MVwiLFwiQ29sb3JcIjp7XCIkaWRcIjpcIjE2MlwiLFwiQVwiOjAsXCJSXCI6MCxcIkdcIjowLFwiQlwiOjB9fSxcIklzVmlzaWJsZVwiOnRydWUsXCJXaWR0aFwiOjAuMCxcIkhlaWdodFwiOjAuMCxcIkJvcmRlclN0eWxlXCI6bnVsbH0sXCJIb3Jpem9udGFsQ29ubmVjdG9yU3R5bGVcIjp7XCIkaWRcIjpcIjE2M1wiLFwiTGluZUNvbG9yXCI6e1wiJGlkXCI6XCIxNjRcIixcIiR0eXBlXCI6XCJOTFJFLkNvbW1vbi5Eb20uU29saWRDb2xvckJydXNoLCBOTFJFLkNvbW1vblwiLFwiQ29sb3JcIjp7XCIkaWRcIjpcIjE2NVwiLFwiQVwiOjI1NSxcIlJcIjoyMDQsXCJHXCI6MjA0LFwiQlwiOjIwNH19LFwiTGluZVdlaWdodFwiOjEuMCxcIkxpbmVUeXBlXCI6MH0sXCJWZXJ0aWNhbENvbm5lY3RvclN0eWxlXCI6e1wiJGlkXCI6XCIxNjZcIixcIkxpbmVDb2xvclwiOntcIiRpZFwiOlwiMTY3XCIsXCIkdHlwZVwiOlwiTkxSRS5Db21tb24uRG9tLlNvbGlkQ29sb3JCcnVzaCwgTkxSRS5Db21tb25cIixcIkNvbG9yXCI6e1wiJGlkXCI6XCIxNjh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ZmFsc2UsXCJQZXJjZW50YWdlQ29tcGxldGVTaGFwZU9wYWNpdHlcIjozNSxcIkdyb3VwTmFtZVwiOm51bGwsXCJBdHRhY2hlZE1pbGVzdG9uZXNTdHlsZXNcIjpudWxsLFwiU2hhcGVTdHlsZVwiOntcIiRpZFwiOlwiMTY5XCIsXCJNYXJnaW5cIjp7XCIkaWRcIjpcIjE3MFwiLFwiVG9wXCI6MC4wLFwiTGVmdFwiOjQuMCxcIlJpZ2h0XCI6NC4wLFwiQm90dG9tXCI6MC4wfSxcIlBhZGRpbmdcIjp7XCIkaWRcIjpcIjE3MVwiLFwiVG9wXCI6MC4wLFwiTGVmdFwiOjAuMCxcIlJpZ2h0XCI6MC4wLFwiQm90dG9tXCI6MC4wfSxcIkJhY2tncm91bmRcIjp7XCIkaWRcIjpcIjE3MlwiLFwiQ29sb3JcIjp7XCIkaWRcIjpcIjE3M1wiLFwiQVwiOjI1NSxcIlJcIjoyNTUsXCJHXCI6MjU1LFwiQlwiOjI1NX19LFwiSXNWaXNpYmxlXCI6dHJ1ZSxcIldpZHRoXCI6MC4wLFwiSGVpZ2h0XCI6MTAuMCxcIkJvcmRlclN0eWxlXCI6e1wiJGlkXCI6XCIxNzRcIixcIkxpbmVDb2xvclwiOntcIiRpZFwiOlwiMTc1XCIsXCIkdHlwZVwiOlwiTkxSRS5Db21tb24uRG9tLlNvbGlkQ29sb3JCcnVzaCwgTkxSRS5Db21tb25cIixcIkNvbG9yXCI6e1wiJGlkXCI6XCIxNzZcIixcIkFcIjoyNTUsXCJSXCI6MCxcIkdcIjowLFwiQlwiOjB9fSxcIkxpbmVXZWlnaHRcIjoyLjAsXCJMaW5lVHlwZVwiOjB9fSxcIlRpdGxlU3R5bGVcIjp7XCIkaWRcIjpcIjE3N1wiLFwiRm9udFNldHRpbmdzXCI6e1wiJGlkXCI6XCIxNzhcIixcIkZvbnRTaXplXCI6MTEsXCJGb250TmFtZVwiOlwiQ2FsaWJyaVwiLFwiSXNCb2xkXCI6ZmFsc2UsXCJJc0l0YWxpY1wiOmZhbHNlLFwiSXNVbmRlcmxpbmVkXCI6ZmFsc2V9LFwiQXV0b1NpemVcIjowLFwiRm9yZWdyb3VuZFwiOntcIiRpZFwiOlwiMTc5XCIsXCJDb2xvclwiOntcIiRpZFwiOlwiMTgw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E4MVwiLFwiVG9wXCI6MC4wLFwiTGVmdFwiOjAuMCxcIlJpZ2h0XCI6MC4wLFwiQm90dG9tXCI6MC4wfSxcIlBhZGRpbmdcIjp7XCIkaWRcIjpcIjE4MlwiLFwiVG9wXCI6MC4wLFwiTGVmdFwiOjAuMCxcIlJpZ2h0XCI6MC4wLFwiQm90dG9tXCI6MC4wfSxcIkJhY2tncm91bmRcIjp7XCIkaWRcIjpcIjE4M1wiLFwiQ29sb3JcIjp7XCIkaWRcIjpcIjE4NFwiLFwiQVwiOjAsXCJSXCI6MCxcIkdcIjowLFwiQlwiOjB9fSxcIklzVmlzaWJsZVwiOnRydWUsXCJXaWR0aFwiOjAuMCxcIkhlaWdodFwiOjAuMCxcIkJvcmRlclN0eWxlXCI6bnVsbH0sXCJEYXRlU3R5bGVcIjp7XCIkaWRcIjpcIjE4NVwiLFwiRm9udFNldHRpbmdzXCI6e1wiJGlkXCI6XCIxODZcIixcIkZvbnRTaXplXCI6MTAsXCJGb250TmFtZVwiOlwiQ2FsaWJyaVwiLFwiSXNCb2xkXCI6ZmFsc2UsXCJJc0l0YWxpY1wiOmZhbHNlLFwiSXNVbmRlcmxpbmVkXCI6ZmFsc2V9LFwiQXV0b1NpemVcIjowLFwiRm9yZWdyb3VuZFwiOntcIiRpZFwiOlwiMTg3XCIsXCJDb2xvclwiOntcIiRpZFwiOlwiMT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E4OVwiLFwiVG9wXCI6MC4wLFwiTGVmdFwiOjAuMCxcIlJpZ2h0XCI6MC4wLFwiQm90dG9tXCI6MC4wfSxcIlBhZGRpbmdcIjp7XCIkaWRcIjpcIjE5MFwiLFwiVG9wXCI6MC4wLFwiTGVmdFwiOjAuMCxcIlJpZ2h0XCI6MC4wLFwiQm90dG9tXCI6MC4wfSxcIkJhY2tncm91bmRcIjp7XCIkaWRcIjpcIjE5MVwiLFwiQ29sb3JcIjp7XCIkaWRcIjpcIjE5MlwiLFwiQVwiOjAsXCJSXCI6MCxcIkdcIjowLFwiQlwiOjB9fSxcIklzVmlzaWJsZVwiOnRydWUsXCJXaWR0aFwiOjAuMCxcIkhlaWdodFwiOjAuMCxcIkJvcmRlclN0eWxlXCI6bnVsbH0sXCJEYXRlRm9ybWF0XCI6e1wiJGlkXCI6XCIxO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U2hvd0VsYXBzZWRUaW1lR3JhZGllbnRTdHlsZVwiOmZhbHNlLFwiVGltZWJhbmRSZXNlcnZlZExlZnRBcmVhU3R5bGVcIjp7XCIkaWRcIjpcIjE5NFwiLFwiQWN0aXZpdHlIZWFkZXJXaWR0aFwiOjQyLjUyNzQxNTE0MzYwMjUsXCJJc1NldFwiOnRydWV9LFwiRGVmYXVsdFN3aW1sYW5lU3R5bGVcIjpudWxsLFwiRGVmYXVsdFN3aW1sYW5lVjJTdHlsZVwiOntcIiRpZFwiOlwiMTk1XCIsXCJIZWFkZXJTdHlsZVwiOntcIiRpZFwiOlwiMTk2XCIsXCJUZXh0U3R5bGVcIjp7XCIkaWRcIjpcIjE5N1wiLFwiRm9udFNldHRpbmdzXCI6e1wiJGlkXCI6XCIxOThcIixcIkZvbnRTaXplXCI6MTIsXCJGb250TmFtZVwiOlwiQ2FsaWJyaVwiLFwiSXNCb2xkXCI6ZmFsc2UsXCJJc0l0YWxpY1wiOmZhbHNlLFwiSXNVbmRlcmxpbmVkXCI6ZmFsc2V9LFwiQXV0b1NpemVcIjoyLFwiRm9yZWdyb3VuZFwiOntcIiRpZFwiOlwiMTk5XCIsXCJDb2xvclwiOntcIiRpZFwiOlwiMjAwXCIsXCJBXCI6MjU1LFwiUlwiOjI1NSxcIkdcIjoyNTUsXCJCXCI6MjU1fX0sXCJCYWNrZ3JvdW5kRmlsbFR5cGVcIjowLFwiTWF4V2lkdGhcIjpcIkluZmluaXR5XCIsXCJNYXhIZWlnaHRcIjowLjAsXCJTbWFydEZvcmVncm91bmRJc0FjdGl2ZVwiOmZhbHNlLFwiSG9yaXpvbnRhbEFsaWdubWVudFwiOjAsXCJWZXJ0aWNhbEFsaWdubWVudFwiOjAsXCJTbWFydEZvcmVncm91bmRcIjpudWxsLFwiTWFyZ2luXCI6e1wiJGlkXCI6XCIyMDFcIixcIlRvcFwiOjAuMCxcIkxlZnRcIjowLjAsXCJSaWdodFwiOjAuMCxcIkJvdHRvbVwiOjAuMH0sXCJQYWRkaW5nXCI6e1wiJGlkXCI6XCIyMDJcIixcIlRvcFwiOjAuMCxcIkxlZnRcIjowLjAsXCJSaWdodFwiOjAuMCxcIkJvdHRvbVwiOjAuMH0sXCJCYWNrZ3JvdW5kXCI6bnVsbCxcIklzVmlzaWJsZVwiOnRydWUsXCJXaWR0aFwiOjAuMCxcIkhlaWdodFwiOjAuMCxcIkJvcmRlclN0eWxlXCI6bnVsbH0sXCJSZWN0YW5nbGVTdHlsZVwiOntcIiRpZFwiOlwiMjAzXCIsXCJNYXJnaW5cIjp7XCIkaWRcIjpcIjIwNFwiLFwiVG9wXCI6MC4wLFwiTGVmdFwiOjAuMCxcIlJpZ2h0XCI6MC4wLFwiQm90dG9tXCI6MC4wfSxcIlBhZGRpbmdcIjp7XCIkaWRcIjpcIjIwNVwiLFwiVG9wXCI6MC4wLFwiTGVmdFwiOjAuMCxcIlJpZ2h0XCI6MC4wLFwiQm90dG9tXCI6MC4wfSxcIkJhY2tncm91bmRcIjp7XCIkaWRcIjpcIjIwNlwiLFwiQ29sb3JcIjp7XCIkaWRcIjpcIjIwN1wiLFwiQVwiOjI1NSxcIlJcIjoyMSxcIkdcIjo5NixcIkJcIjoxMzB9fSxcIklzVmlzaWJsZVwiOnRydWUsXCJXaWR0aFwiOjAuMCxcIkhlaWdodFwiOjAuMCxcIkJvcmRlclN0eWxlXCI6e1wiJGlkXCI6XCIyMDhcIixcIkxpbmVDb2xvclwiOntcIiRpZFwiOlwiMjA5XCIsXCIkdHlwZVwiOlwiTkxSRS5Db21tb24uRG9tLlNvbGlkQ29sb3JCcnVzaCwgTkxSRS5Db21tb25cIixcIkNvbG9yXCI6e1wiJGlkXCI6XCIyMTBcIixcIkFcIjoyNTUsXCJSXCI6MjU1LFwiR1wiOjAsXCJCXCI6MH19LFwiTGluZVdlaWdodFwiOjAuMCxcIkxpbmVUeXBlXCI6MH19LFwiVGV4dElzVmVydGljYWxcIjpmYWxzZX0sXCJCYWNrZ3JvdW5kU3R5bGVcIjp7XCIkaWRcIjpcIjIxMVwiLFwiTWFyZ2luXCI6bnVsbCxcIlBhZGRpbmdcIjpudWxsLFwiQmFja2dyb3VuZFwiOntcIiRpZFwiOlwiMjEyXCIsXCJDb2xvclwiOntcIiRpZFwiOlwiMjEzXCIsXCJBXCI6NTEsXCJSXCI6MjUsXCJHXCI6MTA3LFwiQlwiOjM2fX0sXCJJc1Zpc2libGVcIjpmYWxzZSxcIldpZHRoXCI6MC4wLFwiSGVpZ2h0XCI6MC4wLFwiQm9yZGVyU3R5bGVcIjp7XCIkaWRcIjpcIjIxNFwiLFwiTGluZUNvbG9yXCI6e1wiJGlkXCI6XCIyMTVcIixcIiR0eXBlXCI6XCJOTFJFLkNvbW1vbi5Eb20uU29saWRDb2xvckJydXNoLCBOTFJFLkNvbW1vblwiLFwiQ29sb3JcIjp7XCIkaWRcIjpcIjIxNlwiLFwiQVwiOjI1NSxcIlJcIjoyNTUsXCJHXCI6MCxcIkJcIjowfX0sXCJMaW5lV2VpZ2h0XCI6MC4wLFwiTGluZVR5cGVcIjowfX0sXCJJc0Fib3ZlVGltZWJhbmRcIjpmYWxzZSxcIlN3aW1sYW5lRGVmYXVsdEFjdGl2aXR5U3R5bGVcIjp7XCIkaWRcIjpcIjIxN1wiLFwiSGVhZGVyU3R5bGVcIjp7XCIkaWRcIjpcIjIxOFwiLFwiVGV4dFN0eWxlXCI6e1wiJGlkXCI6XCIyMTlcIixcIkZvbnRTZXR0aW5nc1wiOntcIiRpZFwiOlwiMjIwXCIsXCJGb250U2l6ZVwiOjExLFwiRm9udE5hbWVcIjpcIkNhbGlicmlcIixcIklzQm9sZFwiOmZhbHNlLFwiSXNJdGFsaWNcIjpmYWxzZSxcIklzVW5kZXJsaW5lZFwiOmZhbHNlfSxcIkF1dG9TaXplXCI6MixcIkZvcmVncm91bmRcIjp7XCIkaWRcIjpcIjIyMVwiLFwiQ29sb3JcIjp7XCIkaWRcIjpcIjIyMl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IzXCIsXCJUb3BcIjowLjAsXCJMZWZ0XCI6MC4wLFwiUmlnaHRcIjowLjAsXCJCb3R0b21cIjowLjB9LFwiUGFkZGluZ1wiOntcIiRpZFwiOlwiMjI0XCIsXCJUb3BcIjowLjAsXCJMZWZ0XCI6MC4wLFwiUmlnaHRcIjowLjAsXCJCb3R0b21cIjowLjB9LFwiQmFja2dyb3VuZFwiOm51bGwsXCJJc1Zpc2libGVcIjp0cnVlLFwiV2lkdGhcIjowLjAsXCJIZWlnaHRcIjowLjAsXCJCb3JkZXJTdHlsZVwiOm51bGx9LFwiUmVjdGFuZ2xlU3R5bGVcIjp7XCIkaWRcIjpcIjIyNVwiLFwiTWFyZ2luXCI6e1wiJGlkXCI6XCIyMjZcIixcIlRvcFwiOjAuMCxcIkxlZnRcIjowLjAsXCJSaWdodFwiOjAuMCxcIkJvdHRvbVwiOjAuMH0sXCJQYWRkaW5nXCI6e1wiJGlkXCI6XCIyMjdcIixcIlRvcFwiOjAuMCxcIkxlZnRcIjowLjAsXCJSaWdodFwiOjAuMCxcIkJvdHRvbVwiOjAuMH0sXCJCYWNrZ3JvdW5kXCI6e1wiJGlkXCI6XCIyMjhcIixcIkNvbG9yXCI6e1wiJGlkXCI6XCIyMjlcIixcIkFcIjo2MyxcIlJcIjoyMSxcIkdcIjo5NixcIkJcIjoxMzB9fSxcIklzVmlzaWJsZVwiOnRydWUsXCJXaWR0aFwiOjAuMCxcIkhlaWdodFwiOjAuMCxcIkJvcmRlclN0eWxlXCI6e1wiJGlkXCI6XCIyMzBcIixcIkxpbmVDb2xvclwiOntcIiRpZFwiOlwiMjMxXCIsXCIkdHlwZVwiOlwiTkxSRS5Db21tb24uRG9tLlNvbGlkQ29sb3JCcnVzaCwgTkxSRS5Db21tb25cIixcIkNvbG9yXCI6e1wiJGlkXCI6XCIyMzJcIixcIkFcIjoyNTUsXCJSXCI6MjU1LFwiR1wiOjAsXCJCXCI6MH19LFwiTGluZVdlaWdodFwiOjAuMCxcIkxpbmVUeXBlXCI6MH19fSxcIkJhY2tncm91bmRTdHlsZVwiOntcIiRpZFwiOlwiMjMzXCIsXCJNYXJnaW5cIjpudWxsLFwiUGFkZGluZ1wiOm51bGwsXCJCYWNrZ3JvdW5kXCI6e1wiJGlkXCI6XCIyMzRcIixcIkNvbG9yXCI6e1wiJGlkXCI6XCIyMzVcIixcIkFcIjo1MSxcIlJcIjoyNSxcIkdcIjoxMDcsXCJCXCI6MzZ9fSxcIklzVmlzaWJsZVwiOmZhbHNlLFwiV2lkdGhcIjowLjAsXCJIZWlnaHRcIjowLjAsXCJCb3JkZXJTdHlsZVwiOntcIiRpZFwiOlwiMjM2XCIsXCJMaW5lQ29sb3JcIjp7XCIkaWRcIjpcIjIzN1wiLFwiJHR5cGVcIjpcIk5MUkUuQ29tbW9uLkRvbS5Tb2xpZENvbG9yQnJ1c2gsIE5MUkUuQ29tbW9uXCIsXCJDb2xvclwiOntcIiRpZFwiOlwiMjM4XCIsXCJBXCI6MjU1LFwiUlwiOjI1NSxcIkdcIjowLFwiQlwiOjB9fSxcIkxpbmVXZWlnaHRcIjowLjAsXCJMaW5lVHlwZVwiOjB9fSxcIkN1c3RvbVN3aW1sYW5lTWlsZXN0b25lU3R5bGVMaXN0XCI6W10sXCJDdXN0b21Td2ltbGFuZVRhc2tTdHlsZUxpc3RcIjpbXSxcIklzVmlzaWJsZVwiOnRydWV9LFwiQ3VzdG9tU3dpbWxhbmVBY3Rpdml0aWVzU3R5bGVMaXN0XCI6W10sXCJJc1Zpc2libGVcIjp0cnVlLFwiU3BhY2luZ1wiOjV9LFwiQ3VzdG9tTWlsZXN0b25lU3R5bGVMaXN0XCI6W10sXCJDdXN0b21UYXNrU3R5bGVMaXN0XCI6W10sXCJDdXN0b21Td2ltbGFuZURlZmluaXRpb25TdHlsZUxpc3RcIjpudWxsLFwiQ3VzdG9tU3dpbWxhbmVWMlN0eWxlTGlzdFwiOlt7XCIkaWRcIjpcIjIzOVwiLFwiSGVhZGVyU3R5bGVcIjp7XCIkaWRcIjpcIjI0MFwiLFwiVGV4dFN0eWxlXCI6e1wiJGlkXCI6XCIyNDFcIixcIkZvbnRTZXR0aW5nc1wiOntcIiRpZFwiOlwiMjQyXCIsXCJGb250U2l6ZVwiOjE2LFwiRm9udE5hbWVcIjpcIkNhbGlicmlcIixcIklzQm9sZFwiOmZhbHNlLFwiSXNJdGFsaWNcIjpmYWxzZSxcIklzVW5kZXJsaW5lZFwiOmZhbHNlfSxcIkF1dG9TaXplXCI6MixcIkZvcmVncm91bmRcIjp7XCIkaWRcIjpcIjI0M1wiLFwiQ29sb3JcIjp7XCIkaWRcIjpcIjI0NFwiLFwiQVwiOjI1NSxcIlJcIjoyNTUsXCJHXCI6MjU1LFwiQlwiOjI1NX19LFwiQmFja2dyb3VuZEZpbGxUeXBlXCI6MCxcIk1heFdpZHRoXCI6MzU1LjQwMDAwMDAwMDAwMDA5LFwiTWF4SGVpZ2h0XCI6MC4wLFwiU21hcnRGb3JlZ3JvdW5kSXNBY3RpdmVcIjpmYWxzZSxcIkhvcml6b250YWxBbGlnbm1lbnRcIjowLFwiVmVydGljYWxBbGlnbm1lbnRcIjowLFwiU21hcnRGb3JlZ3JvdW5kXCI6bnVsbCxcIk1hcmdpblwiOntcIiRpZFwiOlwiMjQ1XCIsXCJUb3BcIjowLjAsXCJMZWZ0XCI6MC4wLFwiUmlnaHRcIjowLjAsXCJCb3R0b21cIjowLjB9LFwiUGFkZGluZ1wiOntcIiRpZFwiOlwiMjQ2XCIsXCJUb3BcIjowLjAsXCJMZWZ0XCI6MC4wLFwiUmlnaHRcIjowLjAsXCJCb3R0b21cIjowLjB9LFwiQmFja2dyb3VuZFwiOm51bGwsXCJJc1Zpc2libGVcIjp0cnVlLFwiV2lkdGhcIjowLjAsXCJIZWlnaHRcIjowLjAsXCJCb3JkZXJTdHlsZVwiOm51bGx9LFwiUmVjdGFuZ2xlU3R5bGVcIjp7XCIkaWRcIjpcIjI0N1wiLFwiTWFyZ2luXCI6e1wiJGlkXCI6XCIyNDhcIixcIlRvcFwiOjAuMCxcIkxlZnRcIjowLjAsXCJSaWdodFwiOjAuMCxcIkJvdHRvbVwiOjAuMH0sXCJQYWRkaW5nXCI6e1wiJGlkXCI6XCIyNDlcIixcIlRvcFwiOjAuMCxcIkxlZnRcIjowLjAsXCJSaWdodFwiOjAuMCxcIkJvdHRvbVwiOjAuMH0sXCJCYWNrZ3JvdW5kXCI6e1wiJGlkXCI6XCIyNTBcIixcIkNvbG9yXCI6e1wiJGlkXCI6XCIyNTFcIixcIkFcIjoyNTUsXCJSXCI6MCxcIkdcIjowLFwiQlwiOjB9fSxcIklzVmlzaWJsZVwiOnRydWUsXCJXaWR0aFwiOjAuMCxcIkhlaWdodFwiOjAuMCxcIkJvcmRlclN0eWxlXCI6e1wiJGlkXCI6XCIyNTJcIixcIkxpbmVDb2xvclwiOntcIiRpZFwiOlwiMjUzXCIsXCIkdHlwZVwiOlwiTkxSRS5Db21tb24uRG9tLlNvbGlkQ29sb3JCcnVzaCwgTkxSRS5Db21tb25cIixcIkNvbG9yXCI6e1wiJGlkXCI6XCIyNTRcIixcIkFcIjoyNTUsXCJSXCI6MjEsXCJHXCI6MzcsXCJCXCI6NjZ9fSxcIkxpbmVXZWlnaHRcIjowLjAsXCJMaW5lVHlwZVwiOjB9fSxcIlRleHRJc1ZlcnRpY2FsXCI6dHJ1ZX0sXCJCYWNrZ3JvdW5kU3R5bGVcIjp7XCIkaWRcIjpcIjI1NVwiLFwiTWFyZ2luXCI6e1wiJGlkXCI6XCIyNTZcIixcIlRvcFwiOjAuMCxcIkxlZnRcIjowLjAsXCJSaWdodFwiOjAuMCxcIkJvdHRvbVwiOjAuMH0sXCJQYWRkaW5nXCI6e1wiJGlkXCI6XCIyNTdcIixcIlRvcFwiOjAuMCxcIkxlZnRcIjowLjAsXCJSaWdodFwiOjAuMCxcIkJvdHRvbVwiOjAuMH0sXCJCYWNrZ3JvdW5kXCI6e1wiJGlkXCI6XCIyNThcIixcIkNvbG9yXCI6e1wiJGlkXCI6XCIyNTlcIixcIkFcIjo1MSxcIlJcIjoxNjUsXCJHXCI6MTY1LFwiQlwiOjE2NX19LFwiSXNWaXNpYmxlXCI6dHJ1ZSxcIldpZHRoXCI6MC4wLFwiSGVpZ2h0XCI6MC4wLFwiQm9yZGVyU3R5bGVcIjp7XCIkaWRcIjpcIjI2MFwiLFwiTGluZUNvbG9yXCI6e1wiJGlkXCI6XCIyNjFcIixcIiR0eXBlXCI6XCJOTFJFLkNvbW1vbi5Eb20uU29saWRDb2xvckJydXNoLCBOTFJFLkNvbW1vblwiLFwiQ29sb3JcIjp7XCIkaWRcIjpcIjI2MlwiLFwiQVwiOjI1NSxcIlJcIjoyMSxcIkdcIjozNyxcIkJcIjo2Nn19LFwiTGluZVdlaWdodFwiOjAuMCxcIkxpbmVUeXBlXCI6MH19LFwiSXNBYm92ZVRpbWViYW5kXCI6ZmFsc2UsXCJTd2ltbGFuZURlZmF1bHRBY3Rpdml0eVN0eWxlXCI6e1wiJGlkXCI6XCIyNjNcIixcIkhlYWRlclN0eWxlXCI6e1wiJGlkXCI6XCIyNjRcIixcIlRleHRTdHlsZVwiOntcIiRpZFwiOlwiMjY1XCIsXCJGb250U2V0dGluZ3NcIjp7XCIkaWRcIjpcIjI2NlwiLFwiRm9udFNpemVcIjoxMSxcIkZvbnROYW1lXCI6XCJDYWxpYnJpXCIsXCJJc0JvbGRcIjp0cnVlLFwiSXNJdGFsaWNcIjpmYWxzZSxcIklzVW5kZXJsaW5lZFwiOmZhbHNlfSxcIkF1dG9TaXplXCI6MixcIkZvcmVncm91bmRcIjp7XCIkaWRcIjpcIjI2N1wiLFwiQ29sb3JcIjp7XCIkaWRcIjpcIjI2OF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Y5XCIsXCJUb3BcIjowLjAsXCJMZWZ0XCI6MC4wLFwiUmlnaHRcIjowLjAsXCJCb3R0b21cIjowLjB9LFwiUGFkZGluZ1wiOntcIiRpZFwiOlwiMjcwXCIsXCJUb3BcIjowLjAsXCJMZWZ0XCI6MC4wLFwiUmlnaHRcIjowLjAsXCJCb3R0b21cIjowLjB9LFwiQmFja2dyb3VuZFwiOm51bGwsXCJJc1Zpc2libGVcIjp0cnVlLFwiV2lkdGhcIjowLjAsXCJIZWlnaHRcIjowLjAsXCJCb3JkZXJTdHlsZVwiOm51bGx9LFwiUmVjdGFuZ2xlU3R5bGVcIjp7XCIkaWRcIjpcIjI3MVwiLFwiTWFyZ2luXCI6e1wiJGlkXCI6XCIyNzJcIixcIlRvcFwiOjAuMCxcIkxlZnRcIjowLjAsXCJSaWdodFwiOjAuMCxcIkJvdHRvbVwiOjAuMH0sXCJQYWRkaW5nXCI6e1wiJGlkXCI6XCIyNzNcIixcIlRvcFwiOjAuMCxcIkxlZnRcIjowLjAsXCJSaWdodFwiOjAuMCxcIkJvdHRvbVwiOjAuMH0sXCJCYWNrZ3JvdW5kXCI6e1wiJGlkXCI6XCIyNzRcIixcIkNvbG9yXCI6e1wiJGlkXCI6XCIyNzVcIixcIkFcIjo2MyxcIlJcIjowLFwiR1wiOjAsXCJCXCI6MH19LFwiSXNWaXNpYmxlXCI6dHJ1ZSxcIldpZHRoXCI6MC4wLFwiSGVpZ2h0XCI6MC4wLFwiQm9yZGVyU3R5bGVcIjp7XCIkaWRcIjpcIjI3NlwiLFwiTGluZUNvbG9yXCI6e1wiJGlkXCI6XCIyNzdcIixcIiR0eXBlXCI6XCJOTFJFLkNvbW1vbi5Eb20uU29saWRDb2xvckJydXNoLCBOTFJFLkNvbW1vblwiLFwiQ29sb3JcIjp7XCIkaWRcIjpcIjI3OFwiLFwiQVwiOjI1NSxcIlJcIjoyNTUsXCJHXCI6MCxcIkJcIjowfX0sXCJMaW5lV2VpZ2h0XCI6MC4wLFwiTGluZVR5cGVcIjowfX19LFwiQmFja2dyb3VuZFN0eWxlXCI6e1wiJGlkXCI6XCIyNzlcIixcIk1hcmdpblwiOntcIiRpZFwiOlwiMjgwXCIsXCJUb3BcIjowLjAsXCJMZWZ0XCI6MC4wLFwiUmlnaHRcIjowLjAsXCJCb3R0b21cIjowLjB9LFwiUGFkZGluZ1wiOntcIiRpZFwiOlwiMjgxXCIsXCJUb3BcIjowLjAsXCJMZWZ0XCI6MC4wLFwiUmlnaHRcIjowLjAsXCJCb3R0b21cIjowLjB9LFwiQmFja2dyb3VuZFwiOntcIiRpZFwiOlwiMjgyXCIsXCJDb2xvclwiOntcIiRpZFwiOlwiMjgzXCIsXCJBXCI6NTEsXCJSXCI6MTY1LFwiR1wiOjE2NSxcIkJcIjoxNjV9fSxcIklzVmlzaWJsZVwiOnRydWUsXCJXaWR0aFwiOjAuMCxcIkhlaWdodFwiOjAuMCxcIkJvcmRlclN0eWxlXCI6e1wiJGlkXCI6XCIyODRcIixcIkxpbmVDb2xvclwiOntcIiRpZFwiOlwiMjg1XCIsXCIkdHlwZVwiOlwiTkxSRS5Db21tb24uRG9tLlNvbGlkQ29sb3JCcnVzaCwgTkxSRS5Db21tb25cIixcIkNvbG9yXCI6e1wiJGlkXCI6XCIyODZcIixcIkFcIjoyNTUsXCJSXCI6MjU1LFwiR1wiOjAsXCJCXCI6MH19LFwiTGluZVdlaWdodFwiOjAuMCxcIkxpbmVUeXBlXCI6MH19LFwiQ3VzdG9tU3dpbWxhbmVNaWxlc3RvbmVTdHlsZUxpc3RcIjpbXSxcIkN1c3RvbVN3aW1sYW5lVGFza1N0eWxlTGlzdFwiOltdLFwiSXNWaXNpYmxlXCI6dHJ1ZX0sXCJDdXN0b21Td2ltbGFuZUFjdGl2aXRpZXNTdHlsZUxpc3RcIjpbe1wiJGlkXCI6XCIyODdcIixcIkhlYWRlclN0eWxlXCI6e1wiJGlkXCI6XCIyODhcIixcIlRleHRTdHlsZVwiOntcIiRpZFwiOlwiMjg5XCIsXCJGb250U2V0dGluZ3NcIjp7XCIkaWRcIjpcIjI5MFwiLFwiRm9udFNpemVcIjoxMSxcIkZvbnROYW1lXCI6XCJDYWxpYnJpXCIsXCJJc0JvbGRcIjp0cnVlLFwiSXNJdGFsaWNcIjpmYWxzZSxcIklzVW5kZXJsaW5lZFwiOmZhbHNlfSxcIkF1dG9TaXplXCI6MixcIkZvcmVncm91bmRcIjp7XCIkaWRcIjpcIjI5MVwiLFwiQ29sb3JcIjp7XCIkaWRcIjpcIjI5MlwiLFwiQVwiOjI1NSxcIlJcIjowLFwiR1wiOjAsXCJCXCI6MH19LFwiQmFja2dyb3VuZEZpbGxUeXBlXCI6MCxcIk1heFdpZHRoXCI6MzIuNTI3NDE1MTQzNjAyNSxcIk1heEhlaWdodFwiOjAuMCxcIlNtYXJ0Rm9yZWdyb3VuZElzQWN0aXZlXCI6ZmFsc2UsXCJIb3Jpem9udGFsQWxpZ25tZW50XCI6MCxcIlZlcnRpY2FsQWxpZ25tZW50XCI6MCxcIlNtYXJ0Rm9yZWdyb3VuZFwiOm51bGwsXCJNYXJnaW5cIjp7XCIkaWRcIjpcIjI5M1wiLFwiVG9wXCI6MC4wLFwiTGVmdFwiOjAuMCxcIlJpZ2h0XCI6MC4wLFwiQm90dG9tXCI6MC4wfSxcIlBhZGRpbmdcIjp7XCIkaWRcIjpcIjI5NFwiLFwiVG9wXCI6MC4wLFwiTGVmdFwiOjAuMCxcIlJpZ2h0XCI6MC4wLFwiQm90dG9tXCI6MC4wfSxcIkJhY2tncm91bmRcIjpudWxsLFwiSXNWaXNpYmxlXCI6dHJ1ZSxcIldpZHRoXCI6MC4wLFwiSGVpZ2h0XCI6MC4wLFwiQm9yZGVyU3R5bGVcIjpudWxsfSxcIlJlY3RhbmdsZVN0eWxlXCI6e1wiJGlkXCI6XCIyOTVcIixcIk1hcmdpblwiOntcIiRpZFwiOlwiMjk2XCIsXCJUb3BcIjowLjAsXCJMZWZ0XCI6MC4wLFwiUmlnaHRcIjowLjAsXCJCb3R0b21cIjowLjB9LFwiUGFkZGluZ1wiOntcIiRpZFwiOlwiMjk3XCIsXCJUb3BcIjowLjAsXCJMZWZ0XCI6MC4wLFwiUmlnaHRcIjowLjAsXCJCb3R0b21cIjowLjB9LFwiQmFja2dyb3VuZFwiOntcIiRpZFwiOlwiMjk4XCIsXCJDb2xvclwiOntcIiRpZFwiOlwiMjk5XCIsXCJBXCI6NjMsXCJSXCI6MCxcIkdcIjowLFwiQlwiOjB9fSxcIklzVmlzaWJsZVwiOnRydWUsXCJXaWR0aFwiOjAuMCxcIkhlaWdodFwiOjAuMCxcIkJvcmRlclN0eWxlXCI6e1wiJGlkXCI6XCIzMDBcIixcIkxpbmVDb2xvclwiOntcIiRpZFwiOlwiMzAxXCIsXCIkdHlwZVwiOlwiTkxSRS5Db21tb24uRG9tLlNvbGlkQ29sb3JCcnVzaCwgTkxSRS5Db21tb25cIixcIkNvbG9yXCI6e1wiJGlkXCI6XCIzMDJcIixcIkFcIjoyNTUsXCJSXCI6MjU1LFwiR1wiOjAsXCJCXCI6MH19LFwiTGluZVdlaWdodFwiOjAuMCxcIkxpbmVUeXBlXCI6MH19fSxcIkJhY2tncm91bmRTdHlsZVwiOntcIiRpZFwiOlwiMzAzXCIsXCJNYXJnaW5cIjp7XCIkaWRcIjpcIjMwNFwiLFwiVG9wXCI6MC4wLFwiTGVmdFwiOjAuMCxcIlJpZ2h0XCI6MC4wLFwiQm90dG9tXCI6MC4wfSxcIlBhZGRpbmdcIjp7XCIkaWRcIjpcIjMwNVwiLFwiVG9wXCI6MC4wLFwiTGVmdFwiOjAuMCxcIlJpZ2h0XCI6MC4wLFwiQm90dG9tXCI6MC4wfSxcIkJhY2tncm91bmRcIjp7XCIkaWRcIjpcIjMwNlwiLFwiQ29sb3JcIjp7XCIkaWRcIjpcIjMwN1wiLFwiQVwiOjUxLFwiUlwiOjE2NSxcIkdcIjoxNjUsXCJCXCI6MTY1fX0sXCJJc1Zpc2libGVcIjp0cnVlLFwiV2lkdGhcIjowLjAsXCJIZWlnaHRcIjowLjAsXCJCb3JkZXJTdHlsZVwiOntcIiRpZFwiOlwiMzA4XCIsXCJMaW5lQ29sb3JcIjp7XCIkaWRcIjpcIjMwOVwiLFwiJHR5cGVcIjpcIk5MUkUuQ29tbW9uLkRvbS5Tb2xpZENvbG9yQnJ1c2gsIE5MUkUuQ29tbW9uXCIsXCJDb2xvclwiOntcIiRpZFwiOlwiMzEwXCIsXCJBXCI6MjU1LFwiUlwiOjI1NSxcIkdcIjowLFwiQlwiOjB9fSxcIkxpbmVXZWlnaHRcIjowLjAsXCJMaW5lVHlwZVwiOjB9fSxcIkN1c3RvbVN3aW1sYW5lTWlsZXN0b25lU3R5bGVMaXN0XCI6W3tcIiRpZFwiOlwiMzExXCIsXCJUaXRsZVN0eWxlXCI6e1wiJGlkXCI6XCIzMTJcIixcIkZvbnRTZXR0aW5nc1wiOntcIiRpZFwiOlwiMzEzXCIsXCJGb250U2l6ZVwiOjExLFwiRm9udE5hbWVcIjpcIkNhbGlicmlcIixcIklzQm9sZFwiOmZhbHNlLFwiSXNJdGFsaWNcIjpmYWxzZSxcIklzVW5kZXJsaW5lZFwiOmZhbHNlfSxcIkF1dG9TaXplXCI6MCxcIkZvcmVncm91bmRcIjp7XCIkaWRcIjpcIjMxNFwiLFwiQ29sb3JcIjp7XCIkaWRcIjpcIjM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MTZcIixcIlRvcFwiOjAuMCxcIkxlZnRcIjowLjAsXCJSaWdodFwiOjAuMCxcIkJvdHRvbVwiOjAuMH0sXCJQYWRkaW5nXCI6e1wiJGlkXCI6XCIzMTdcIixcIlRvcFwiOjAuMCxcIkxlZnRcIjowLjAsXCJSaWdodFwiOjAuMCxcIkJvdHRvbVwiOjAuMH0sXCJCYWNrZ3JvdW5kXCI6e1wiJGlkXCI6XCIzMThcIixcIkNvbG9yXCI6e1wiJGlkXCI6XCIzMTlcIixcIkFcIjowLFwiUlwiOjI1NSxcIkdcIjoyNTUsXCJCXCI6MjU1fX0sXCJJc1Zpc2libGVcIjp0cnVlLFwiV2lkdGhcIjowLjAsXCJIZWlnaHRcIjowLjAsXCJCb3JkZXJTdHlsZVwiOm51bGx9LFwiRGF0ZVN0eWxlXCI6e1wiJGlkXCI6XCIzMjBcIixcIkZvbnRTZXR0aW5nc1wiOntcIiRpZFwiOlwiMzIxXCIsXCJGb250U2l6ZVwiOjExLFwiRm9udE5hbWVcIjpcIkNhbGlicmlcIixcIklzQm9sZFwiOmZhbHNlLFwiSXNJdGFsaWNcIjpmYWxzZSxcIklzVW5kZXJsaW5lZFwiOmZhbHNlfSxcIkF1dG9TaXplXCI6MCxcIkZvcmVncm91bmRcIjp7XCIkaWRcIjpcIjMyMlwiLFwiQ29sb3JcIjp7XCIkaWRcIjpcIjMyM1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zMjRcIixcIlRvcFwiOjAuMCxcIkxlZnRcIjowLjAsXCJSaWdodFwiOjAuMCxcIkJvdHRvbVwiOjAuMH0sXCJQYWRkaW5nXCI6e1wiJGlkXCI6XCIzMjVcIixcIlRvcFwiOjAuMCxcIkxlZnRcIjowLjAsXCJSaWdodFwiOjAuMCxcIkJvdHRvbVwiOjAuMH0sXCJCYWNrZ3JvdW5kXCI6e1wiJGlkXCI6XCIzMjZcIixcIkNvbG9yXCI6e1wiJGlkXCI6XCIzMjdcIixcIkFcIjowLFwiUlwiOjI1NSxcIkdcIjoyNTUsXCJCXCI6MjU1fX0sXCJJc1Zpc2libGVcIjp0cnVlLFwiV2lkdGhcIjowLjAsXCJIZWlnaHRcIjowLjAsXCJCb3JkZXJTdHlsZVwiOm51bGx9LFwiVGl0bGVQb3NpdGlvblwiOjIsXCJEYXRlUG9zaXRpb25cIjpcIkxlZnRcIixcIlNoYXBlVHlwZVwiOjEsXCJTaGFwZVNpemVcIjowLFwiU2hhcGVTdHlsZVwiOntcIiRpZFwiOlwiMzI4XCIsXCJNYXJnaW5cIjp7XCIkaWRcIjpcIjMyOVwiLFwiVG9wXCI6MC4wLFwiTGVmdFwiOjAuMCxcIlJpZ2h0XCI6MC4wLFwiQm90dG9tXCI6MC4wfSxcIlBhZGRpbmdcIjp7XCIkaWRcIjpcIjMzMFwiLFwiVG9wXCI6MC4wLFwiTGVmdFwiOjAuMCxcIlJpZ2h0XCI6MC4wLFwiQm90dG9tXCI6MC4wfSxcIkJhY2tncm91bmRcIjp7XCIkaWRcIjpcIjMzMVwiLFwiQ29sb3JcIjp7XCIkaWRcIjpcIjMzMlwiLFwiQVwiOjI1NSxcIlJcIjowLFwiR1wiOjAsXCJCXCI6MH19LFwiSXNWaXNpYmxlXCI6dHJ1ZSxcIldpZHRoXCI6MTIuMCxcIkhlaWdodFwiOjE0LjAsXCJCb3JkZXJTdHlsZVwiOntcIiRpZFwiOlwiMzMzXCIsXCJMaW5lQ29sb3JcIjp7XCIkaWRcIjpcIjMzNFwiLFwiJHR5cGVcIjpcIk5MUkUuQ29tbW9uLkRvbS5Tb2xpZENvbG9yQnJ1c2gsIE5MUkUuQ29tbW9uXCIsXCJDb2xvclwiOntcIiRpZFwiOlwiMzM1XCIsXCJBXCI6MjU1LFwiUlwiOjI1NSxcIkdcIjowLFwiQlwiOjB9fSxcIkxpbmVXZWlnaHRcIjowLjAsXCJMaW5lVHlwZVwiOjB9fSxcIkRhdGVGb3JtYXRcIjp7XCIkaWRcIjpcIjMzNl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MzN1wiLFwiRGF0ZVBhcnRJc1Zpc2libGVcIjp0cnVlLFwiVGltZVBhcnRJc1Zpc2libGVcIjpmYWxzZX19LFwiSXNWaXNpYmxlXCI6dHJ1ZSxcIkdyb3VwSWRcIjpudWxsLFwiU3BhY2luZ1wiOjV9XSxcIkN1c3RvbVN3aW1sYW5lVGFza1N0eWxlTGlzdFwiOlt7XCIkaWRcIjpcIjMzOFwiLFwiVGFza1N0eWxlXCI6e1wiJGlkXCI6XCIzMzlcIixcIlNoYXBlXCI6MSxcIlNoYXBlVGhpY2tuZXNzXCI6MCxcIkR1cmF0aW9uRm9ybWF0XCI6MTMsXCJQZXJjZW50YWdlQ29tcGxldGVTdHlsZVwiOntcIiRpZFwiOlwiMzQwXCIsXCJGb250U2V0dGluZ3NcIjp7XCIkaWRcIjpcIjM0MVwiLFwiRm9udFNpemVcIjoxMCxcIkZvbnROYW1lXCI6XCJDYWxpYnJpXCIsXCJJc0JvbGRcIjpmYWxzZSxcIklzSXRhbGljXCI6ZmFsc2UsXCJJc1VuZGVybGluZWRcIjpmYWxzZX0sXCJBdXRvU2l6ZVwiOjAsXCJGb3JlZ3JvdW5kXCI6e1wiJGlkXCI6XCIzNDJcIixcIkNvbG9yXCI6e1wiJGlkXCI6XCIzND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zNDRcIixcIlRvcFwiOjAuMCxcIkxlZnRcIjowLjAsXCJSaWdodFwiOjAuMCxcIkJvdHRvbVwiOjAuMH0sXCJQYWRkaW5nXCI6e1wiJGlkXCI6XCIzNDVcIixcIlRvcFwiOjAuMCxcIkxlZnRcIjowLjAsXCJSaWdodFwiOjAuMCxcIkJvdHRvbVwiOjAuMH0sXCJCYWNrZ3JvdW5kXCI6e1wiJGlkXCI6XCIzNDZcIixcIkNvbG9yXCI6e1wiJGlkXCI6XCIzNDdcIixcIkFcIjo4OSxcIlJcIjowLFwiR1wiOjAsXCJCXCI6MH19LFwiSXNWaXNpYmxlXCI6dHJ1ZSxcIldpZHRoXCI6MC4wLFwiSGVpZ2h0XCI6MC4wLFwiQm9yZGVyU3R5bGVcIjp7XCIkaWRcIjpcIjM0OFwiLFwiTGluZUNvbG9yXCI6bnVsbCxcIkxpbmVXZWlnaHRcIjowLjAsXCJMaW5lVHlwZVwiOjB9fSxcIkR1cmF0aW9uU3R5bGVcIjp7XCIkaWRcIjpcIjM0OVwiLFwiRm9udFNldHRpbmdzXCI6e1wiJGlkXCI6XCIzNTBcIixcIkZvbnRTaXplXCI6MTEsXCJGb250TmFtZVwiOlwiQ2FsaWJyaVwiLFwiSXNCb2xkXCI6ZmFsc2UsXCJJc0l0YWxpY1wiOmZhbHNlLFwiSXNVbmRlcmxpbmVkXCI6ZmFsc2V9LFwiQXV0b1NpemVcIjowLFwiRm9yZWdyb3VuZFwiOntcIiRpZFwiOlwiMzUxXCIsXCJDb2xvclwiOntcIiRpZFwiOlwiMzU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M1M1wiLFwiVG9wXCI6MC4wLFwiTGVmdFwiOjAuMCxcIlJpZ2h0XCI6MC4wLFwiQm90dG9tXCI6MC4wfSxcIlBhZGRpbmdcIjp7XCIkaWRcIjpcIjM1NFwiLFwiVG9wXCI6MC4wLFwiTGVmdFwiOjAuMCxcIlJpZ2h0XCI6MC4wLFwiQm90dG9tXCI6MC4wfSxcIkJhY2tncm91bmRcIjp7XCIkaWRcIjpcIjM1NVwiLFwiQ29sb3JcIjp7XCIkaWRcIjpcIjM1NlwiLFwiQVwiOjAsXCJSXCI6MCxcIkdcIjowLFwiQlwiOjB9fSxcIklzVmlzaWJsZVwiOnRydWUsXCJXaWR0aFwiOjAuMCxcIkhlaWdodFwiOjAuMCxcIkJvcmRlclN0eWxlXCI6e1wiJGlkXCI6XCIzNTdcIixcIkxpbmVDb2xvclwiOm51bGwsXCJMaW5lV2VpZ2h0XCI6MC4wLFwiTGluZVR5cGVcIjowfX0sXCJIb3Jpem9udGFsQ29ubmVjdG9yU3R5bGVcIjp7XCIkaWRcIjpcIjM1OFwiLFwiTGluZUNvbG9yXCI6e1wiJGlkXCI6XCIzNTlcIixcIiR0eXBlXCI6XCJOTFJFLkNvbW1vbi5Eb20uU29saWRDb2xvckJydXNoLCBOTFJFLkNvbW1vblwiLFwiQ29sb3JcIjp7XCIkaWRcIjpcIjM2MFwiLFwiQVwiOjI1NSxcIlJcIjoyMDQsXCJHXCI6MjA0LFwiQlwiOjIwNH19LFwiTGluZVdlaWdodFwiOjEuMCxcIkxpbmVUeXBlXCI6MH0sXCJWZXJ0aWNhbENvbm5lY3RvclN0eWxlXCI6e1wiJGlkXCI6XCIzNjFcIixcIkxpbmVDb2xvclwiOntcIiRpZFwiOlwiMzYyXCIsXCIkdHlwZVwiOlwiTkxSRS5Db21tb24uRG9tLlNvbGlkQ29sb3JCcnVzaCwgTkxSRS5Db21tb25cIixcIkNvbG9yXCI6e1wiJGlkXCI6XCIzNj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zNjRcIixcIk1hcmdpblwiOntcIiRpZFwiOlwiMzY1XCIsXCJUb3BcIjowLjAsXCJMZWZ0XCI6NC4wLFwiUmlnaHRcIjo0LjAsXCJCb3R0b21cIjowLjB9LFwiUGFkZGluZ1wiOntcIiRpZFwiOlwiMzY2XCIsXCJUb3BcIjowLjAsXCJMZWZ0XCI6MC4wLFwiUmlnaHRcIjowLjAsXCJCb3R0b21cIjowLjB9LFwiQmFja2dyb3VuZFwiOntcIiRpZFwiOlwiMzY3XCIsXCJDb2xvclwiOntcIiRpZFwiOlwiMzY4XCIsXCJBXCI6MjU1LFwiUlwiOjI1NSxcIkdcIjoyNTUsXCJCXCI6MjU1fX0sXCJJc1Zpc2libGVcIjp0cnVlLFwiV2lkdGhcIjowLjAsXCJIZWlnaHRcIjoxMC4wLFwiQm9yZGVyU3R5bGVcIjp7XCIkaWRcIjpcIjM2OVwiLFwiTGluZUNvbG9yXCI6e1wiJGlkXCI6XCIzNzBcIixcIiR0eXBlXCI6XCJOTFJFLkNvbW1vbi5Eb20uU29saWRDb2xvckJydXNoLCBOTFJFLkNvbW1vblwiLFwiQ29sb3JcIjp7XCIkaWRcIjpcIjM3MVwiLFwiQVwiOjI1NSxcIlJcIjowLFwiR1wiOjAsXCJCXCI6MH19LFwiTGluZVdlaWdodFwiOjIuMCxcIkxpbmVUeXBlXCI6MH19LFwiVGl0bGVTdHlsZVwiOntcIiRpZFwiOlwiMzcyXCIsXCJGb250U2V0dGluZ3NcIjp7XCIkaWRcIjpcIjM3M1wiLFwiRm9udFNpemVcIjoxMSxcIkZvbnROYW1lXCI6XCJDYWxpYnJpXCIsXCJJc0JvbGRcIjpmYWxzZSxcIklzSXRhbGljXCI6ZmFsc2UsXCJJc1VuZGVybGluZWRcIjpmYWxzZX0sXCJBdXRvU2l6ZVwiOjAsXCJGb3JlZ3JvdW5kXCI6e1wiJGlkXCI6XCIzNzRcIixcIkNvbG9yXCI6e1wiJGlkXCI6XCIzNz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Mzc2XCIsXCJUb3BcIjowLjAsXCJMZWZ0XCI6MC4wLFwiUmlnaHRcIjowLjAsXCJCb3R0b21cIjowLjB9LFwiUGFkZGluZ1wiOntcIiRpZFwiOlwiMzc3XCIsXCJUb3BcIjowLjAsXCJMZWZ0XCI6MC4wLFwiUmlnaHRcIjowLjAsXCJCb3R0b21cIjowLjB9LFwiQmFja2dyb3VuZFwiOntcIiRpZFwiOlwiMzc4XCIsXCJDb2xvclwiOntcIiRpZFwiOlwiMzc5XCIsXCJBXCI6MCxcIlJcIjoyNTUsXCJHXCI6MjU1LFwiQlwiOjI1NX19LFwiSXNWaXNpYmxlXCI6dHJ1ZSxcIldpZHRoXCI6MC4wLFwiSGVpZ2h0XCI6MC4wLFwiQm9yZGVyU3R5bGVcIjp7XCIkaWRcIjpcIjM4MFwiLFwiTGluZUNvbG9yXCI6bnVsbCxcIkxpbmVXZWlnaHRcIjowLjAsXCJMaW5lVHlwZVwiOjB9fSxcIkRhdGVTdHlsZVwiOntcIiRpZFwiOlwiMzgxXCIsXCJGb250U2V0dGluZ3NcIjp7XCIkaWRcIjpcIjM4MlwiLFwiRm9udFNpemVcIjoxMSxcIkZvbnROYW1lXCI6XCJDYWxpYnJpXCIsXCJJc0JvbGRcIjpmYWxzZSxcIklzSXRhbGljXCI6ZmFsc2UsXCJJc1VuZGVybGluZWRcIjpmYWxzZX0sXCJBdXRvU2l6ZVwiOjAsXCJGb3JlZ3JvdW5kXCI6e1wiJGlkXCI6XCIzODNcIixcIkNvbG9yXCI6e1wiJGlkXCI6XCIzOD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Mzg1XCIsXCJUb3BcIjowLjAsXCJMZWZ0XCI6MC4wLFwiUmlnaHRcIjowLjAsXCJCb3R0b21cIjowLjB9LFwiUGFkZGluZ1wiOntcIiRpZFwiOlwiMzg2XCIsXCJUb3BcIjowLjAsXCJMZWZ0XCI6MC4wLFwiUmlnaHRcIjowLjAsXCJCb3R0b21cIjowLjB9LFwiQmFja2dyb3VuZFwiOntcIiRpZFwiOlwiMzg3XCIsXCJDb2xvclwiOntcIiRpZFwiOlwiMzg4XCIsXCJBXCI6MCxcIlJcIjoyNTUsXCJHXCI6MjU1LFwiQlwiOjI1NX19LFwiSXNWaXNpYmxlXCI6dHJ1ZSxcIldpZHRoXCI6MC4wLFwiSGVpZ2h0XCI6MC4wLFwiQm9yZGVyU3R5bGVcIjp7XCIkaWRcIjpcIjM4OVwiLFwiTGluZUNvbG9yXCI6bnVsbCxcIkxpbmVXZWlnaHRcIjowLjAsXCJMaW5lVHlwZVwiOjB9fSxcIkRhdGVGb3JtYXRcIjp7XCIkaWRcIjpcIjM5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zOTFcIixcIlRhc2tTdHlsZVwiOntcIiRpZFwiOlwiMzkyXCIsXCJTaGFwZVwiOjEsXCJTaGFwZVRoaWNrbmVzc1wiOjAsXCJEdXJhdGlvbkZvcm1hdFwiOjEzLFwiUGVyY2VudGFnZUNvbXBsZXRlU3R5bGVcIjp7XCIkaWRcIjpcIjM5M1wiLFwiRm9udFNldHRpbmdzXCI6e1wiJGlkXCI6XCIzOTRcIixcIkZvbnRTaXplXCI6MTAsXCJGb250TmFtZVwiOlwiQ2FsaWJyaVwiLFwiSXNCb2xkXCI6ZmFsc2UsXCJJc0l0YWxpY1wiOmZhbHNlLFwiSXNVbmRlcmxpbmVkXCI6ZmFsc2V9LFwiQXV0b1NpemVcIjowLFwiRm9yZWdyb3VuZFwiOntcIiRpZFwiOlwiMzk1XCIsXCJDb2xvclwiOntcIiRpZFwiOlwiMzk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zk3XCIsXCJUb3BcIjowLjAsXCJMZWZ0XCI6MC4wLFwiUmlnaHRcIjowLjAsXCJCb3R0b21cIjowLjB9LFwiUGFkZGluZ1wiOntcIiRpZFwiOlwiMzk4XCIsXCJUb3BcIjowLjAsXCJMZWZ0XCI6MC4wLFwiUmlnaHRcIjowLjAsXCJCb3R0b21cIjowLjB9LFwiQmFja2dyb3VuZFwiOntcIiRpZFwiOlwiMzk5XCIsXCJDb2xvclwiOntcIiRpZFwiOlwiNDAwXCIsXCJBXCI6ODksXCJSXCI6MCxcIkdcIjowLFwiQlwiOjB9fSxcIklzVmlzaWJsZVwiOnRydWUsXCJXaWR0aFwiOjAuMCxcIkhlaWdodFwiOjAuMCxcIkJvcmRlclN0eWxlXCI6e1wiJGlkXCI6XCI0MDFcIixcIkxpbmVDb2xvclwiOm51bGwsXCJMaW5lV2VpZ2h0XCI6MC4wLFwiTGluZVR5cGVcIjowfX0sXCJEdXJhdGlvblN0eWxlXCI6e1wiJGlkXCI6XCI0MDJcIixcIkZvbnRTZXR0aW5nc1wiOntcIiRpZFwiOlwiNDAzXCIsXCJGb250U2l6ZVwiOjExLFwiRm9udE5hbWVcIjpcIkNhbGlicmlcIixcIklzQm9sZFwiOmZhbHNlLFwiSXNJdGFsaWNcIjpmYWxzZSxcIklzVW5kZXJsaW5lZFwiOmZhbHNlfSxcIkF1dG9TaXplXCI6MCxcIkZvcmVncm91bmRcIjp7XCIkaWRcIjpcIjQwNFwiLFwiQ29sb3JcIjp7XCIkaWRcIjpcIjQw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MDZcIixcIlRvcFwiOjAuMCxcIkxlZnRcIjowLjAsXCJSaWdodFwiOjAuMCxcIkJvdHRvbVwiOjAuMH0sXCJQYWRkaW5nXCI6e1wiJGlkXCI6XCI0MDdcIixcIlRvcFwiOjAuMCxcIkxlZnRcIjowLjAsXCJSaWdodFwiOjAuMCxcIkJvdHRvbVwiOjAuMH0sXCJCYWNrZ3JvdW5kXCI6e1wiJGlkXCI6XCI0MDhcIixcIkNvbG9yXCI6e1wiJGlkXCI6XCI0MDlcIixcIkFcIjowLFwiUlwiOjAsXCJHXCI6MCxcIkJcIjowfX0sXCJJc1Zpc2libGVcIjp0cnVlLFwiV2lkdGhcIjowLjAsXCJIZWlnaHRcIjowLjAsXCJCb3JkZXJTdHlsZVwiOntcIiRpZFwiOlwiNDEwXCIsXCJMaW5lQ29sb3JcIjpudWxsLFwiTGluZVdlaWdodFwiOjAuMCxcIkxpbmVUeXBlXCI6MH19LFwiSG9yaXpvbnRhbENvbm5lY3RvclN0eWxlXCI6e1wiJGlkXCI6XCI0MTFcIixcIkxpbmVDb2xvclwiOntcIiRpZFwiOlwiNDEyXCIsXCIkdHlwZVwiOlwiTkxSRS5Db21tb24uRG9tLlNvbGlkQ29sb3JCcnVzaCwgTkxSRS5Db21tb25cIixcIkNvbG9yXCI6e1wiJGlkXCI6XCI0MTNcIixcIkFcIjoyNTUsXCJSXCI6MjA0LFwiR1wiOjIwNCxcIkJcIjoyMDR9fSxcIkxpbmVXZWlnaHRcIjoxLjAsXCJMaW5lVHlwZVwiOjB9LFwiVmVydGljYWxDb25uZWN0b3JTdHlsZVwiOntcIiRpZFwiOlwiNDE0XCIsXCJMaW5lQ29sb3JcIjp7XCIkaWRcIjpcIjQxNVwiLFwiJHR5cGVcIjpcIk5MUkUuQ29tbW9uLkRvbS5Tb2xpZENvbG9yQnJ1c2gsIE5MUkUuQ29tbW9uXCIsXCJDb2xvclwiOntcIiRpZFwiOlwiNDE2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DE3XCIsXCJNYXJnaW5cIjp7XCIkaWRcIjpcIjQxOFwiLFwiVG9wXCI6MC4wLFwiTGVmdFwiOjQuMCxcIlJpZ2h0XCI6NC4wLFwiQm90dG9tXCI6MC4wfSxcIlBhZGRpbmdcIjp7XCIkaWRcIjpcIjQxOVwiLFwiVG9wXCI6MC4wLFwiTGVmdFwiOjAuMCxcIlJpZ2h0XCI6MC4wLFwiQm90dG9tXCI6MC4wfSxcIkJhY2tncm91bmRcIjp7XCIkaWRcIjpcIjQyMFwiLFwiQ29sb3JcIjp7XCIkaWRcIjpcIjQyMVwiLFwiQVwiOjI1NSxcIlJcIjoyNTUsXCJHXCI6MjU1LFwiQlwiOjI1NX19LFwiSXNWaXNpYmxlXCI6dHJ1ZSxcIldpZHRoXCI6MC4wLFwiSGVpZ2h0XCI6MTAuMCxcIkJvcmRlclN0eWxlXCI6e1wiJGlkXCI6XCI0MjJcIixcIkxpbmVDb2xvclwiOntcIiRpZFwiOlwiNDIzXCIsXCIkdHlwZVwiOlwiTkxSRS5Db21tb24uRG9tLlNvbGlkQ29sb3JCcnVzaCwgTkxSRS5Db21tb25cIixcIkNvbG9yXCI6e1wiJGlkXCI6XCI0MjRcIixcIkFcIjoyNTUsXCJSXCI6MCxcIkdcIjowLFwiQlwiOjB9fSxcIkxpbmVXZWlnaHRcIjoyLjAsXCJMaW5lVHlwZVwiOjB9fSxcIlRpdGxlU3R5bGVcIjp7XCIkaWRcIjpcIjQyNVwiLFwiRm9udFNldHRpbmdzXCI6e1wiJGlkXCI6XCI0MjZcIixcIkZvbnRTaXplXCI6MTEsXCJGb250TmFtZVwiOlwiQ2FsaWJyaVwiLFwiSXNCb2xkXCI6ZmFsc2UsXCJJc0l0YWxpY1wiOmZhbHNlLFwiSXNVbmRlcmxpbmVkXCI6ZmFsc2V9LFwiQXV0b1NpemVcIjowLFwiRm9yZWdyb3VuZFwiOntcIiRpZFwiOlwiNDI3XCIsXCJDb2xvclwiOntcIiRpZFwiOlwiNDI4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QyOVwiLFwiVG9wXCI6MC4wLFwiTGVmdFwiOjAuMCxcIlJpZ2h0XCI6MC4wLFwiQm90dG9tXCI6MC4wfSxcIlBhZGRpbmdcIjp7XCIkaWRcIjpcIjQzMFwiLFwiVG9wXCI6MC4wLFwiTGVmdFwiOjAuMCxcIlJpZ2h0XCI6MC4wLFwiQm90dG9tXCI6MC4wfSxcIkJhY2tncm91bmRcIjp7XCIkaWRcIjpcIjQzMVwiLFwiQ29sb3JcIjp7XCIkaWRcIjpcIjQzMlwiLFwiQVwiOjAsXCJSXCI6MjU1LFwiR1wiOjI1NSxcIkJcIjoyNTV9fSxcIklzVmlzaWJsZVwiOnRydWUsXCJXaWR0aFwiOjAuMCxcIkhlaWdodFwiOjAuMCxcIkJvcmRlclN0eWxlXCI6e1wiJGlkXCI6XCI0MzNcIixcIkxpbmVDb2xvclwiOm51bGwsXCJMaW5lV2VpZ2h0XCI6MC4wLFwiTGluZVR5cGVcIjowfX0sXCJEYXRlU3R5bGVcIjp7XCIkaWRcIjpcIjQzNFwiLFwiRm9udFNldHRpbmdzXCI6e1wiJGlkXCI6XCI0MzVcIixcIkZvbnRTaXplXCI6MTEsXCJGb250TmFtZVwiOlwiQ2FsaWJyaVwiLFwiSXNCb2xkXCI6ZmFsc2UsXCJJc0l0YWxpY1wiOmZhbHNlLFwiSXNVbmRlcmxpbmVkXCI6ZmFsc2V9LFwiQXV0b1NpemVcIjowLFwiRm9yZWdyb3VuZFwiOntcIiRpZFwiOlwiNDM2XCIsXCJDb2xvclwiOntcIiRpZFwiOlwiNDM3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QzOFwiLFwiVG9wXCI6MC4wLFwiTGVmdFwiOjAuMCxcIlJpZ2h0XCI6MC4wLFwiQm90dG9tXCI6MC4wfSxcIlBhZGRpbmdcIjp7XCIkaWRcIjpcIjQzOVwiLFwiVG9wXCI6MC4wLFwiTGVmdFwiOjAuMCxcIlJpZ2h0XCI6MC4wLFwiQm90dG9tXCI6MC4wfSxcIkJhY2tncm91bmRcIjp7XCIkaWRcIjpcIjQ0MFwiLFwiQ29sb3JcIjp7XCIkaWRcIjpcIjQ0MVwiLFwiQVwiOjAsXCJSXCI6MjU1LFwiR1wiOjI1NSxcIkJcIjoyNTV9fSxcIklzVmlzaWJsZVwiOnRydWUsXCJXaWR0aFwiOjAuMCxcIkhlaWdodFwiOjAuMCxcIkJvcmRlclN0eWxlXCI6e1wiJGlkXCI6XCI0NDJcIixcIkxpbmVDb2xvclwiOm51bGwsXCJMaW5lV2VpZ2h0XCI6MC4wLFwiTGluZVR5cGVcIjowfX0sXCJEYXRlRm9ybWF0XCI6e1wiJGlkXCI6XCI0NDN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DQ0XCIsXCJUYXNrU3R5bGVcIjp7XCIkaWRcIjpcIjQ0NVwiLFwiU2hhcGVcIjoxLFwiU2hhcGVUaGlja25lc3NcIjowLFwiRHVyYXRpb25Gb3JtYXRcIjoxMyxcIlBlcmNlbnRhZ2VDb21wbGV0ZVN0eWxlXCI6e1wiJGlkXCI6XCI0NDZcIixcIkZvbnRTZXR0aW5nc1wiOntcIiRpZFwiOlwiNDQ3XCIsXCJGb250U2l6ZVwiOjEwLFwiRm9udE5hbWVcIjpcIkNhbGlicmlcIixcIklzQm9sZFwiOmZhbHNlLFwiSXNJdGFsaWNcIjpmYWxzZSxcIklzVW5kZXJsaW5lZFwiOmZhbHNlfSxcIkF1dG9TaXplXCI6MCxcIkZvcmVncm91bmRcIjp7XCIkaWRcIjpcIjQ0OFwiLFwiQ29sb3JcIjp7XCIkaWRcIjpcIjQ0O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Q1MFwiLFwiVG9wXCI6MC4wLFwiTGVmdFwiOjAuMCxcIlJpZ2h0XCI6MC4wLFwiQm90dG9tXCI6MC4wfSxcIlBhZGRpbmdcIjp7XCIkaWRcIjpcIjQ1MVwiLFwiVG9wXCI6MC4wLFwiTGVmdFwiOjAuMCxcIlJpZ2h0XCI6MC4wLFwiQm90dG9tXCI6MC4wfSxcIkJhY2tncm91bmRcIjp7XCIkaWRcIjpcIjQ1MlwiLFwiQ29sb3JcIjp7XCIkaWRcIjpcIjQ1M1wiLFwiQVwiOjg5LFwiUlwiOjAsXCJHXCI6MCxcIkJcIjowfX0sXCJJc1Zpc2libGVcIjp0cnVlLFwiV2lkdGhcIjowLjAsXCJIZWlnaHRcIjowLjAsXCJCb3JkZXJTdHlsZVwiOntcIiRpZFwiOlwiNDU0XCIsXCJMaW5lQ29sb3JcIjpudWxsLFwiTGluZVdlaWdodFwiOjAuMCxcIkxpbmVUeXBlXCI6MH19LFwiRHVyYXRpb25TdHlsZVwiOntcIiRpZFwiOlwiNDU1XCIsXCJGb250U2V0dGluZ3NcIjp7XCIkaWRcIjpcIjQ1NlwiLFwiRm9udFNpemVcIjoxMSxcIkZvbnROYW1lXCI6XCJDYWxpYnJpXCIsXCJJc0JvbGRcIjpmYWxzZSxcIklzSXRhbGljXCI6ZmFsc2UsXCJJc1VuZGVybGluZWRcIjpmYWxzZX0sXCJBdXRvU2l6ZVwiOjAsXCJGb3JlZ3JvdW5kXCI6e1wiJGlkXCI6XCI0NTdcIixcIkNvbG9yXCI6e1wiJGlkXCI6XCI0NTh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U5XCIsXCJUb3BcIjowLjAsXCJMZWZ0XCI6MC4wLFwiUmlnaHRcIjowLjAsXCJCb3R0b21cIjowLjB9LFwiUGFkZGluZ1wiOntcIiRpZFwiOlwiNDYwXCIsXCJUb3BcIjowLjAsXCJMZWZ0XCI6MC4wLFwiUmlnaHRcIjowLjAsXCJCb3R0b21cIjowLjB9LFwiQmFja2dyb3VuZFwiOntcIiRpZFwiOlwiNDYxXCIsXCJDb2xvclwiOntcIiRpZFwiOlwiNDYyXCIsXCJBXCI6MCxcIlJcIjowLFwiR1wiOjAsXCJCXCI6MH19LFwiSXNWaXNpYmxlXCI6dHJ1ZSxcIldpZHRoXCI6MC4wLFwiSGVpZ2h0XCI6MC4wLFwiQm9yZGVyU3R5bGVcIjp7XCIkaWRcIjpcIjQ2M1wiLFwiTGluZUNvbG9yXCI6bnVsbCxcIkxpbmVXZWlnaHRcIjowLjAsXCJMaW5lVHlwZVwiOjB9fSxcIkhvcml6b250YWxDb25uZWN0b3JTdHlsZVwiOntcIiRpZFwiOlwiNDY0XCIsXCJMaW5lQ29sb3JcIjp7XCIkaWRcIjpcIjQ2NVwiLFwiJHR5cGVcIjpcIk5MUkUuQ29tbW9uLkRvbS5Tb2xpZENvbG9yQnJ1c2gsIE5MUkUuQ29tbW9uXCIsXCJDb2xvclwiOntcIiRpZFwiOlwiNDY2XCIsXCJBXCI6MjU1LFwiUlwiOjIwNCxcIkdcIjoyMDQsXCJCXCI6MjA0fX0sXCJMaW5lV2VpZ2h0XCI6MS4wLFwiTGluZVR5cGVcIjowfSxcIlZlcnRpY2FsQ29ubmVjdG9yU3R5bGVcIjp7XCIkaWRcIjpcIjQ2N1wiLFwiTGluZUNvbG9yXCI6e1wiJGlkXCI6XCI0NjhcIixcIiR0eXBlXCI6XCJOTFJFLkNvbW1vbi5Eb20uU29saWRDb2xvckJydXNoLCBOTFJFLkNvbW1vblwiLFwiQ29sb3JcIjp7XCIkaWRcIjpcIjQ2OV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Q3MFwiLFwiTWFyZ2luXCI6e1wiJGlkXCI6XCI0NzFcIixcIlRvcFwiOjAuMCxcIkxlZnRcIjo0LjAsXCJSaWdodFwiOjQuMCxcIkJvdHRvbVwiOjAuMH0sXCJQYWRkaW5nXCI6e1wiJGlkXCI6XCI0NzJcIixcIlRvcFwiOjAuMCxcIkxlZnRcIjowLjAsXCJSaWdodFwiOjAuMCxcIkJvdHRvbVwiOjAuMH0sXCJCYWNrZ3JvdW5kXCI6e1wiJGlkXCI6XCI0NzNcIixcIkNvbG9yXCI6e1wiJGlkXCI6XCI0NzRcIixcIkFcIjoyNTUsXCJSXCI6MjU1LFwiR1wiOjI1NSxcIkJcIjoyNTV9fSxcIklzVmlzaWJsZVwiOnRydWUsXCJXaWR0aFwiOjAuMCxcIkhlaWdodFwiOjEwLjAsXCJCb3JkZXJTdHlsZVwiOntcIiRpZFwiOlwiNDc1XCIsXCJMaW5lQ29sb3JcIjp7XCIkaWRcIjpcIjQ3NlwiLFwiJHR5cGVcIjpcIk5MUkUuQ29tbW9uLkRvbS5Tb2xpZENvbG9yQnJ1c2gsIE5MUkUuQ29tbW9uXCIsXCJDb2xvclwiOntcIiRpZFwiOlwiNDc3XCIsXCJBXCI6MjU1LFwiUlwiOjAsXCJHXCI6MCxcIkJcIjowfX0sXCJMaW5lV2VpZ2h0XCI6Mi4wLFwiTGluZVR5cGVcIjowfX0sXCJUaXRsZVN0eWxlXCI6e1wiJGlkXCI6XCI0NzhcIixcIkZvbnRTZXR0aW5nc1wiOntcIiRpZFwiOlwiNDc5XCIsXCJGb250U2l6ZVwiOjExLFwiRm9udE5hbWVcIjpcIkNhbGlicmlcIixcIklzQm9sZFwiOmZhbHNlLFwiSXNJdGFsaWNcIjpmYWxzZSxcIklzVW5kZXJsaW5lZFwiOmZhbHNlfSxcIkF1dG9TaXplXCI6MCxcIkZvcmVncm91bmRcIjp7XCIkaWRcIjpcIjQ4MFwiLFwiQ29sb3JcIjp7XCIkaWRcIjpcIjQ4M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0ODJcIixcIlRvcFwiOjAuMCxcIkxlZnRcIjowLjAsXCJSaWdodFwiOjAuMCxcIkJvdHRvbVwiOjAuMH0sXCJQYWRkaW5nXCI6e1wiJGlkXCI6XCI0ODNcIixcIlRvcFwiOjAuMCxcIkxlZnRcIjowLjAsXCJSaWdodFwiOjAuMCxcIkJvdHRvbVwiOjAuMH0sXCJCYWNrZ3JvdW5kXCI6e1wiJGlkXCI6XCI0ODRcIixcIkNvbG9yXCI6e1wiJGlkXCI6XCI0ODVcIixcIkFcIjowLFwiUlwiOjI1NSxcIkdcIjoyNTUsXCJCXCI6MjU1fX0sXCJJc1Zpc2libGVcIjp0cnVlLFwiV2lkdGhcIjowLjAsXCJIZWlnaHRcIjowLjAsXCJCb3JkZXJTdHlsZVwiOntcIiRpZFwiOlwiNDg2XCIsXCJMaW5lQ29sb3JcIjpudWxsLFwiTGluZVdlaWdodFwiOjAuMCxcIkxpbmVUeXBlXCI6MH19LFwiRGF0ZVN0eWxlXCI6e1wiJGlkXCI6XCI0ODdcIixcIkZvbnRTZXR0aW5nc1wiOntcIiRpZFwiOlwiNDg4XCIsXCJGb250U2l6ZVwiOjExLFwiRm9udE5hbWVcIjpcIkNhbGlicmlcIixcIklzQm9sZFwiOmZhbHNlLFwiSXNJdGFsaWNcIjpmYWxzZSxcIklzVW5kZXJsaW5lZFwiOmZhbHNlfSxcIkF1dG9TaXplXCI6MCxcIkZvcmVncm91bmRcIjp7XCIkaWRcIjpcIjQ4OVwiLFwiQ29sb3JcIjp7XCIkaWRcIjpcIjQ5M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0OTFcIixcIlRvcFwiOjAuMCxcIkxlZnRcIjowLjAsXCJSaWdodFwiOjAuMCxcIkJvdHRvbVwiOjAuMH0sXCJQYWRkaW5nXCI6e1wiJGlkXCI6XCI0OTJcIixcIlRvcFwiOjAuMCxcIkxlZnRcIjowLjAsXCJSaWdodFwiOjAuMCxcIkJvdHRvbVwiOjAuMH0sXCJCYWNrZ3JvdW5kXCI6e1wiJGlkXCI6XCI0OTNcIixcIkNvbG9yXCI6e1wiJGlkXCI6XCI0OTRcIixcIkFcIjowLFwiUlwiOjI1NSxcIkdcIjoyNTUsXCJCXCI6MjU1fX0sXCJJc1Zpc2libGVcIjp0cnVlLFwiV2lkdGhcIjowLjAsXCJIZWlnaHRcIjowLjAsXCJCb3JkZXJTdHlsZVwiOntcIiRpZFwiOlwiNDk1XCIsXCJMaW5lQ29sb3JcIjpudWxsLFwiTGluZVdlaWdodFwiOjAuMCxcIkxpbmVUeXBlXCI6MH19LFwiRGF0ZUZvcm1hdFwiOntcIiRpZFwiOlwiNDk2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Q5N1wiLFwiVGFza1N0eWxlXCI6e1wiJGlkXCI6XCI0OThcIixcIlNoYXBlXCI6MSxcIlNoYXBlVGhpY2tuZXNzXCI6MCxcIkR1cmF0aW9uRm9ybWF0XCI6MTMsXCJQZXJjZW50YWdlQ29tcGxldGVTdHlsZVwiOntcIiRpZFwiOlwiNDk5XCIsXCJGb250U2V0dGluZ3NcIjp7XCIkaWRcIjpcIjUwMFwiLFwiRm9udFNpemVcIjoxMCxcIkZvbnROYW1lXCI6XCJDYWxpYnJpXCIsXCJJc0JvbGRcIjpmYWxzZSxcIklzSXRhbGljXCI6ZmFsc2UsXCJJc1VuZGVybGluZWRcIjpmYWxzZX0sXCJBdXRvU2l6ZVwiOjAsXCJGb3JlZ3JvdW5kXCI6e1wiJGlkXCI6XCI1MDFcIixcIkNvbG9yXCI6e1wiJGlkXCI6XCI1MDJ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1MDNcIixcIlRvcFwiOjAuMCxcIkxlZnRcIjowLjAsXCJSaWdodFwiOjAuMCxcIkJvdHRvbVwiOjAuMH0sXCJQYWRkaW5nXCI6e1wiJGlkXCI6XCI1MDRcIixcIlRvcFwiOjAuMCxcIkxlZnRcIjowLjAsXCJSaWdodFwiOjAuMCxcIkJvdHRvbVwiOjAuMH0sXCJCYWNrZ3JvdW5kXCI6e1wiJGlkXCI6XCI1MDVcIixcIkNvbG9yXCI6e1wiJGlkXCI6XCI1MDZcIixcIkFcIjo4OSxcIlJcIjowLFwiR1wiOjAsXCJCXCI6MH19LFwiSXNWaXNpYmxlXCI6dHJ1ZSxcIldpZHRoXCI6MC4wLFwiSGVpZ2h0XCI6MC4wLFwiQm9yZGVyU3R5bGVcIjp7XCIkaWRcIjpcIjUwN1wiLFwiTGluZUNvbG9yXCI6bnVsbCxcIkxpbmVXZWlnaHRcIjowLjAsXCJMaW5lVHlwZVwiOjB9fSxcIkR1cmF0aW9uU3R5bGVcIjp7XCIkaWRcIjpcIjUwOFwiLFwiRm9udFNldHRpbmdzXCI6e1wiJGlkXCI6XCI1MDlcIixcIkZvbnRTaXplXCI6MTEsXCJGb250TmFtZVwiOlwiQ2FsaWJyaVwiLFwiSXNCb2xkXCI6ZmFsc2UsXCJJc0l0YWxpY1wiOmZhbHNlLFwiSXNVbmRlcmxpbmVkXCI6ZmFsc2V9LFwiQXV0b1NpemVcIjowLFwiRm9yZWdyb3VuZFwiOntcIiRpZFwiOlwiNTEwXCIsXCJDb2xvclwiOntcIiRpZFwiOlwiNTEx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UxMlwiLFwiVG9wXCI6MC4wLFwiTGVmdFwiOjAuMCxcIlJpZ2h0XCI6MC4wLFwiQm90dG9tXCI6MC4wfSxcIlBhZGRpbmdcIjp7XCIkaWRcIjpcIjUxM1wiLFwiVG9wXCI6MC4wLFwiTGVmdFwiOjAuMCxcIlJpZ2h0XCI6MC4wLFwiQm90dG9tXCI6MC4wfSxcIkJhY2tncm91bmRcIjp7XCIkaWRcIjpcIjUxNFwiLFwiQ29sb3JcIjp7XCIkaWRcIjpcIjUxNVwiLFwiQVwiOjAsXCJSXCI6MCxcIkdcIjowLFwiQlwiOjB9fSxcIklzVmlzaWJsZVwiOnRydWUsXCJXaWR0aFwiOjAuMCxcIkhlaWdodFwiOjAuMCxcIkJvcmRlclN0eWxlXCI6e1wiJGlkXCI6XCI1MTZcIixcIkxpbmVDb2xvclwiOm51bGwsXCJMaW5lV2VpZ2h0XCI6MC4wLFwiTGluZVR5cGVcIjowfX0sXCJIb3Jpem9udGFsQ29ubmVjdG9yU3R5bGVcIjp7XCIkaWRcIjpcIjUxN1wiLFwiTGluZUNvbG9yXCI6e1wiJHJlZlwiOlwiMzU5XCJ9LFwiTGluZVdlaWdodFwiOjEuMCxcIkxpbmVUeXBlXCI6MH0sXCJWZXJ0aWNhbENvbm5lY3RvclN0eWxlXCI6e1wiJGlkXCI6XCI1MThcIixcIkxpbmVDb2xvclwiOntcIiRyZWZcIjpcIjM2Mlwi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1MTlcIixcIk1hcmdpblwiOntcIiRpZFwiOlwiNTIwXCIsXCJUb3BcIjowLjAsXCJMZWZ0XCI6NC4wLFwiUmlnaHRcIjo0LjAsXCJCb3R0b21cIjowLjB9LFwiUGFkZGluZ1wiOntcIiRpZFwiOlwiNTIxXCIsXCJUb3BcIjowLjAsXCJMZWZ0XCI6MC4wLFwiUmlnaHRcIjowLjAsXCJCb3R0b21cIjowLjB9LFwiQmFja2dyb3VuZFwiOntcIiRpZFwiOlwiNTIyXCIsXCJDb2xvclwiOntcIiRpZFwiOlwiNTIzXCIsXCJBXCI6MjU1LFwiUlwiOjI1NSxcIkdcIjoyNTUsXCJCXCI6MjU1fX0sXCJJc1Zpc2libGVcIjp0cnVlLFwiV2lkdGhcIjowLjAsXCJIZWlnaHRcIjoxMC4wLFwiQm9yZGVyU3R5bGVcIjp7XCIkaWRcIjpcIjUyNFwiLFwiTGluZUNvbG9yXCI6e1wiJHJlZlwiOlwiMzcwXCJ9LFwiTGluZVdlaWdodFwiOjIuMCxcIkxpbmVUeXBlXCI6MH19LFwiVGl0bGVTdHlsZVwiOntcIiRpZFwiOlwiNTI1XCIsXCJGb250U2V0dGluZ3NcIjp7XCIkaWRcIjpcIjUyNlwiLFwiRm9udFNpemVcIjoxMSxcIkZvbnROYW1lXCI6XCJDYWxpYnJpXCIsXCJJc0JvbGRcIjpmYWxzZSxcIklzSXRhbGljXCI6ZmFsc2UsXCJJc1VuZGVybGluZWRcIjpmYWxzZX0sXCJBdXRvU2l6ZVwiOjAsXCJGb3JlZ3JvdW5kXCI6e1wiJGlkXCI6XCI1MjdcIixcIkNvbG9yXCI6e1wiJGlkXCI6XCI1Mjh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TI5XCIsXCJUb3BcIjowLjAsXCJMZWZ0XCI6MC4wLFwiUmlnaHRcIjowLjAsXCJCb3R0b21cIjowLjB9LFwiUGFkZGluZ1wiOntcIiRpZFwiOlwiNTMwXCIsXCJUb3BcIjowLjAsXCJMZWZ0XCI6MC4wLFwiUmlnaHRcIjowLjAsXCJCb3R0b21cIjowLjB9LFwiQmFja2dyb3VuZFwiOntcIiRpZFwiOlwiNTMxXCIsXCJDb2xvclwiOntcIiRpZFwiOlwiNTMyXCIsXCJBXCI6MCxcIlJcIjoyNTUsXCJHXCI6MjU1LFwiQlwiOjI1NX19LFwiSXNWaXNpYmxlXCI6dHJ1ZSxcIldpZHRoXCI6MC4wLFwiSGVpZ2h0XCI6MC4wLFwiQm9yZGVyU3R5bGVcIjp7XCIkaWRcIjpcIjUzM1wiLFwiTGluZUNvbG9yXCI6bnVsbCxcIkxpbmVXZWlnaHRcIjowLjAsXCJMaW5lVHlwZVwiOjB9fSxcIkRhdGVTdHlsZVwiOntcIiRpZFwiOlwiNTM0XCIsXCJGb250U2V0dGluZ3NcIjp7XCIkaWRcIjpcIjUzNVwiLFwiRm9udFNpemVcIjoxMSxcIkZvbnROYW1lXCI6XCJDYWxpYnJpXCIsXCJJc0JvbGRcIjpmYWxzZSxcIklzSXRhbGljXCI6ZmFsc2UsXCJJc1VuZGVybGluZWRcIjpmYWxzZX0sXCJBdXRvU2l6ZVwiOjAsXCJGb3JlZ3JvdW5kXCI6e1wiJGlkXCI6XCI1MzZcIixcIkNvbG9yXCI6e1wiJGlkXCI6XCI1Mz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TM4XCIsXCJUb3BcIjowLjAsXCJMZWZ0XCI6MC4wLFwiUmlnaHRcIjowLjAsXCJCb3R0b21cIjowLjB9LFwiUGFkZGluZ1wiOntcIiRpZFwiOlwiNTM5XCIsXCJUb3BcIjowLjAsXCJMZWZ0XCI6MC4wLFwiUmlnaHRcIjowLjAsXCJCb3R0b21cIjowLjB9LFwiQmFja2dyb3VuZFwiOntcIiRpZFwiOlwiNTQwXCIsXCJDb2xvclwiOntcIiRpZFwiOlwiNTQxXCIsXCJBXCI6MCxcIlJcIjoyNTUsXCJHXCI6MjU1LFwiQlwiOjI1NX19LFwiSXNWaXNpYmxlXCI6dHJ1ZSxcIldpZHRoXCI6MC4wLFwiSGVpZ2h0XCI6MC4wLFwiQm9yZGVyU3R5bGVcIjp7XCIkaWRcIjpcIjU0MlwiLFwiTGluZUNvbG9yXCI6bnVsbCxcIkxpbmVXZWlnaHRcIjowLjAsXCJMaW5lVHlwZVwiOjB9fSxcIkRhdGVGb3JtYXRcIjp7XCIkaWRcIjpcIjU0M1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NDRcIixcIlRhc2tTdHlsZVwiOntcIiRpZFwiOlwiNTQ1XCIsXCJTaGFwZVwiOjEsXCJTaGFwZVRoaWNrbmVzc1wiOjAsXCJEdXJhdGlvbkZvcm1hdFwiOjEzLFwiUGVyY2VudGFnZUNvbXBsZXRlU3R5bGVcIjp7XCIkaWRcIjpcIjU0NlwiLFwiRm9udFNldHRpbmdzXCI6e1wiJGlkXCI6XCI1NDdcIixcIkZvbnRTaXplXCI6MTAsXCJGb250TmFtZVwiOlwiQ2FsaWJyaVwiLFwiSXNCb2xkXCI6ZmFsc2UsXCJJc0l0YWxpY1wiOmZhbHNlLFwiSXNVbmRlcmxpbmVkXCI6ZmFsc2V9LFwiQXV0b1NpemVcIjowLFwiRm9yZWdyb3VuZFwiOntcIiRpZFwiOlwiNTQ4XCIsXCJDb2xvclwiOntcIiRpZFwiOlwiNTQ5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TUwXCIsXCJUb3BcIjowLjAsXCJMZWZ0XCI6MC4wLFwiUmlnaHRcIjowLjAsXCJCb3R0b21cIjowLjB9LFwiUGFkZGluZ1wiOntcIiRpZFwiOlwiNTUxXCIsXCJUb3BcIjowLjAsXCJMZWZ0XCI6MC4wLFwiUmlnaHRcIjowLjAsXCJCb3R0b21cIjowLjB9LFwiQmFja2dyb3VuZFwiOntcIiRpZFwiOlwiNTUyXCIsXCJDb2xvclwiOntcIiRpZFwiOlwiNTUzXCIsXCJBXCI6ODksXCJSXCI6MCxcIkdcIjowLFwiQlwiOjB9fSxcIklzVmlzaWJsZVwiOnRydWUsXCJXaWR0aFwiOjAuMCxcIkhlaWdodFwiOjAuMCxcIkJvcmRlclN0eWxlXCI6e1wiJGlkXCI6XCI1NTRcIixcIkxpbmVDb2xvclwiOm51bGwsXCJMaW5lV2VpZ2h0XCI6MC4wLFwiTGluZVR5cGVcIjowfX0sXCJEdXJhdGlvblN0eWxlXCI6e1wiJGlkXCI6XCI1NTVcIixcIkZvbnRTZXR0aW5nc1wiOntcIiRpZFwiOlwiNTU2XCIsXCJGb250U2l6ZVwiOjExLFwiRm9udE5hbWVcIjpcIkNhbGlicmlcIixcIklzQm9sZFwiOmZhbHNlLFwiSXNJdGFsaWNcIjpmYWxzZSxcIklzVW5kZXJsaW5lZFwiOmZhbHNlfSxcIkF1dG9TaXplXCI6MCxcIkZvcmVncm91bmRcIjp7XCIkaWRcIjpcIjU1N1wiLFwiQ29sb3JcIjp7XCIkaWRcIjpcIjU1O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1NTlcIixcIlRvcFwiOjAuMCxcIkxlZnRcIjowLjAsXCJSaWdodFwiOjAuMCxcIkJvdHRvbVwiOjAuMH0sXCJQYWRkaW5nXCI6e1wiJGlkXCI6XCI1NjBcIixcIlRvcFwiOjAuMCxcIkxlZnRcIjowLjAsXCJSaWdodFwiOjAuMCxcIkJvdHRvbVwiOjAuMH0sXCJCYWNrZ3JvdW5kXCI6e1wiJGlkXCI6XCI1NjFcIixcIkNvbG9yXCI6e1wiJGlkXCI6XCI1NjJcIixcIkFcIjowLFwiUlwiOjAsXCJHXCI6MCxcIkJcIjowfX0sXCJJc1Zpc2libGVcIjp0cnVlLFwiV2lkdGhcIjowLjAsXCJIZWlnaHRcIjowLjAsXCJCb3JkZXJTdHlsZVwiOntcIiRpZFwiOlwiNTYzXCIsXCJMaW5lQ29sb3JcIjpudWxsLFwiTGluZVdlaWdodFwiOjAuMCxcIkxpbmVUeXBlXCI6MH19LFwiSG9yaXpvbnRhbENvbm5lY3RvclN0eWxlXCI6e1wiJGlkXCI6XCI1NjRcIixcIkxpbmVDb2xvclwiOntcIiRyZWZcIjpcIjQxMlwifSxcIkxpbmVXZWlnaHRcIjoxLjAsXCJMaW5lVHlwZVwiOjB9LFwiVmVydGljYWxDb25uZWN0b3JTdHlsZVwiOntcIiRpZFwiOlwiNTY1XCIsXCJMaW5lQ29sb3JcIjp7XCIkcmVmXCI6XCI0MTV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TY2XCIsXCJNYXJnaW5cIjp7XCIkaWRcIjpcIjU2N1wiLFwiVG9wXCI6MC4wLFwiTGVmdFwiOjQuMCxcIlJpZ2h0XCI6NC4wLFwiQm90dG9tXCI6MC4wfSxcIlBhZGRpbmdcIjp7XCIkaWRcIjpcIjU2OFwiLFwiVG9wXCI6MC4wLFwiTGVmdFwiOjAuMCxcIlJpZ2h0XCI6MC4wLFwiQm90dG9tXCI6MC4wfSxcIkJhY2tncm91bmRcIjp7XCIkaWRcIjpcIjU2OVwiLFwiQ29sb3JcIjp7XCIkaWRcIjpcIjU3MFwiLFwiQVwiOjI1NSxcIlJcIjoyNTUsXCJHXCI6MjU1LFwiQlwiOjI1NX19LFwiSXNWaXNpYmxlXCI6dHJ1ZSxcIldpZHRoXCI6MC4wLFwiSGVpZ2h0XCI6MTAuMCxcIkJvcmRlclN0eWxlXCI6e1wiJGlkXCI6XCI1NzFcIixcIkxpbmVDb2xvclwiOntcIiRyZWZcIjpcIjQyM1wifSxcIkxpbmVXZWlnaHRcIjoyLjAsXCJMaW5lVHlwZVwiOjB9fSxcIlRpdGxlU3R5bGVcIjp7XCIkaWRcIjpcIjU3MlwiLFwiRm9udFNldHRpbmdzXCI6e1wiJGlkXCI6XCI1NzNcIixcIkZvbnRTaXplXCI6MTEsXCJGb250TmFtZVwiOlwiQ2FsaWJyaVwiLFwiSXNCb2xkXCI6ZmFsc2UsXCJJc0l0YWxpY1wiOmZhbHNlLFwiSXNVbmRlcmxpbmVkXCI6ZmFsc2V9LFwiQXV0b1NpemVcIjowLFwiRm9yZWdyb3VuZFwiOntcIiRpZFwiOlwiNTc0XCIsXCJDb2xvclwiOntcIiRpZFwiOlwiNTc1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U3NlwiLFwiVG9wXCI6MC4wLFwiTGVmdFwiOjAuMCxcIlJpZ2h0XCI6MC4wLFwiQm90dG9tXCI6MC4wfSxcIlBhZGRpbmdcIjp7XCIkaWRcIjpcIjU3N1wiLFwiVG9wXCI6MC4wLFwiTGVmdFwiOjAuMCxcIlJpZ2h0XCI6MC4wLFwiQm90dG9tXCI6MC4wfSxcIkJhY2tncm91bmRcIjp7XCIkaWRcIjpcIjU3OFwiLFwiQ29sb3JcIjp7XCIkaWRcIjpcIjU3OVwiLFwiQVwiOjAsXCJSXCI6MjU1LFwiR1wiOjI1NSxcIkJcIjoyNTV9fSxcIklzVmlzaWJsZVwiOnRydWUsXCJXaWR0aFwiOjAuMCxcIkhlaWdodFwiOjAuMCxcIkJvcmRlclN0eWxlXCI6e1wiJGlkXCI6XCI1ODBcIixcIkxpbmVDb2xvclwiOm51bGwsXCJMaW5lV2VpZ2h0XCI6MC4wLFwiTGluZVR5cGVcIjowfX0sXCJEYXRlU3R5bGVcIjp7XCIkaWRcIjpcIjU4MVwiLFwiRm9udFNldHRpbmdzXCI6e1wiJGlkXCI6XCI1ODJcIixcIkZvbnRTaXplXCI6MTEsXCJGb250TmFtZVwiOlwiQ2FsaWJyaVwiLFwiSXNCb2xkXCI6ZmFsc2UsXCJJc0l0YWxpY1wiOmZhbHNlLFwiSXNVbmRlcmxpbmVkXCI6ZmFsc2V9LFwiQXV0b1NpemVcIjowLFwiRm9yZWdyb3VuZFwiOntcIiRpZFwiOlwiNTgzXCIsXCJDb2xvclwiOntcIiRpZFwiOlwiNTg0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U4NVwiLFwiVG9wXCI6MC4wLFwiTGVmdFwiOjAuMCxcIlJpZ2h0XCI6MC4wLFwiQm90dG9tXCI6MC4wfSxcIlBhZGRpbmdcIjp7XCIkaWRcIjpcIjU4NlwiLFwiVG9wXCI6MC4wLFwiTGVmdFwiOjAuMCxcIlJpZ2h0XCI6MC4wLFwiQm90dG9tXCI6MC4wfSxcIkJhY2tncm91bmRcIjp7XCIkaWRcIjpcIjU4N1wiLFwiQ29sb3JcIjp7XCIkaWRcIjpcIjU4OFwiLFwiQVwiOjAsXCJSXCI6MjU1LFwiR1wiOjI1NSxcIkJcIjoyNTV9fSxcIklzVmlzaWJsZVwiOnRydWUsXCJXaWR0aFwiOjAuMCxcIkhlaWdodFwiOjAuMCxcIkJvcmRlclN0eWxlXCI6e1wiJGlkXCI6XCI1ODlcIixcIkxpbmVDb2xvclwiOm51bGwsXCJMaW5lV2VpZ2h0XCI6MC4wLFwiTGluZVR5cGVcIjowfX0sXCJEYXRlRm9ybWF0XCI6e1wiJGlkXCI6XCI1OT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SxcIklzVmlzaWJsZVwiOnRydWV9LHtcIiRpZFwiOlwiNTkxXCIsXCJIZWFkZXJTdHlsZVwiOntcIiRpZFwiOlwiNTkyXCIsXCJUZXh0U3R5bGVcIjp7XCIkaWRcIjpcIjU5M1wiLFwiRm9udFNldHRpbmdzXCI6e1wiJGlkXCI6XCI1OTRcIixcIkZvbnRTaXplXCI6MTEsXCJGb250TmFtZVwiOlwiQ2FsaWJyaVwiLFwiSXNCb2xkXCI6dHJ1ZSxcIklzSXRhbGljXCI6ZmFsc2UsXCJJc1VuZGVybGluZWRcIjpmYWxzZX0sXCJBdXRvU2l6ZVwiOjIsXCJGb3JlZ3JvdW5kXCI6e1wiJGlkXCI6XCI1OTVcIixcIkNvbG9yXCI6e1wiJGlkXCI6XCI1OTZcIixcIkFcIjoyNTUsXCJSXCI6MCxcIkdcIjowLFwiQlwiOjB9fSxcIkJhY2tncm91bmRGaWxsVHlwZVwiOjAsXCJNYXhXaWR0aFwiOjMyLjUyNzQxNTE0MzYwMjUsXCJNYXhIZWlnaHRcIjowLjAsXCJTbWFydEZvcmVncm91bmRJc0FjdGl2ZVwiOmZhbHNlLFwiSG9yaXpvbnRhbEFsaWdubWVudFwiOjAsXCJWZXJ0aWNhbEFsaWdubWVudFwiOjAsXCJTbWFydEZvcmVncm91bmRcIjpudWxsLFwiTWFyZ2luXCI6e1wiJGlkXCI6XCI1OTdcIixcIlRvcFwiOjAuMCxcIkxlZnRcIjowLjAsXCJSaWdodFwiOjAuMCxcIkJvdHRvbVwiOjAuMH0sXCJQYWRkaW5nXCI6e1wiJGlkXCI6XCI1OThcIixcIlRvcFwiOjAuMCxcIkxlZnRcIjowLjAsXCJSaWdodFwiOjAuMCxcIkJvdHRvbVwiOjAuMH0sXCJCYWNrZ3JvdW5kXCI6bnVsbCxcIklzVmlzaWJsZVwiOnRydWUsXCJXaWR0aFwiOjAuMCxcIkhlaWdodFwiOjAuMCxcIkJvcmRlclN0eWxlXCI6bnVsbH0sXCJSZWN0YW5nbGVTdHlsZVwiOntcIiRpZFwiOlwiNTk5XCIsXCJNYXJnaW5cIjp7XCIkaWRcIjpcIjYwMFwiLFwiVG9wXCI6MC4wLFwiTGVmdFwiOjAuMCxcIlJpZ2h0XCI6MC4wLFwiQm90dG9tXCI6MC4wfSxcIlBhZGRpbmdcIjp7XCIkaWRcIjpcIjYwMVwiLFwiVG9wXCI6MC4wLFwiTGVmdFwiOjAuMCxcIlJpZ2h0XCI6MC4wLFwiQm90dG9tXCI6MC4wfSxcIkJhY2tncm91bmRcIjp7XCIkaWRcIjpcIjYwMlwiLFwiQ29sb3JcIjp7XCIkaWRcIjpcIjYwM1wiLFwiQVwiOjYzLFwiUlwiOjAsXCJHXCI6MCxcIkJcIjowfX0sXCJJc1Zpc2libGVcIjp0cnVlLFwiV2lkdGhcIjowLjAsXCJIZWlnaHRcIjowLjAsXCJCb3JkZXJTdHlsZVwiOntcIiRpZFwiOlwiNjA0XCIsXCJMaW5lQ29sb3JcIjp7XCIkaWRcIjpcIjYwNVwiLFwiJHR5cGVcIjpcIk5MUkUuQ29tbW9uLkRvbS5Tb2xpZENvbG9yQnJ1c2gsIE5MUkUuQ29tbW9uXCIsXCJDb2xvclwiOntcIiRpZFwiOlwiNjA2XCIsXCJBXCI6MjU1LFwiUlwiOjI1NSxcIkdcIjowLFwiQlwiOjB9fSxcIkxpbmVXZWlnaHRcIjowLjAsXCJMaW5lVHlwZVwiOjB9fX0sXCJCYWNrZ3JvdW5kU3R5bGVcIjp7XCIkaWRcIjpcIjYwN1wiLFwiTWFyZ2luXCI6e1wiJGlkXCI6XCI2MDhcIixcIlRvcFwiOjAuMCxcIkxlZnRcIjowLjAsXCJSaWdodFwiOjAuMCxcIkJvdHRvbVwiOjAuMH0sXCJQYWRkaW5nXCI6e1wiJGlkXCI6XCI2MDlcIixcIlRvcFwiOjAuMCxcIkxlZnRcIjowLjAsXCJSaWdodFwiOjAuMCxcIkJvdHRvbVwiOjAuMH0sXCJCYWNrZ3JvdW5kXCI6e1wiJGlkXCI6XCI2MTBcIixcIkNvbG9yXCI6e1wiJGlkXCI6XCI2MTFcIixcIkFcIjo1MSxcIlJcIjoxNjUsXCJHXCI6MTY1LFwiQlwiOjE2NX19LFwiSXNWaXNpYmxlXCI6dHJ1ZSxcIldpZHRoXCI6MC4wLFwiSGVpZ2h0XCI6MC4wLFwiQm9yZGVyU3R5bGVcIjp7XCIkaWRcIjpcIjYxMlwiLFwiTGluZUNvbG9yXCI6e1wiJGlkXCI6XCI2MTNcIixcIiR0eXBlXCI6XCJOTFJFLkNvbW1vbi5Eb20uU29saWRDb2xvckJydXNoLCBOTFJFLkNvbW1vblwiLFwiQ29sb3JcIjp7XCIkaWRcIjpcIjYxNFwiLFwiQVwiOjI1NSxcIlJcIjoyNTUsXCJHXCI6MCxcIkJcIjowfX0sXCJMaW5lV2VpZ2h0XCI6MC4wLFwiTGluZVR5cGVcIjowfX0sXCJDdXN0b21Td2ltbGFuZU1pbGVzdG9uZVN0eWxlTGlzdFwiOlt7XCIkaWRcIjpcIjYxNVwiLFwiVGl0bGVTdHlsZVwiOntcIiRpZFwiOlwiNjE2XCIsXCJGb250U2V0dGluZ3NcIjp7XCIkaWRcIjpcIjYxN1wiLFwiRm9udFNpemVcIjoxMSxcIkZvbnROYW1lXCI6XCJDYWxpYnJpXCIsXCJJc0JvbGRcIjpmYWxzZSxcIklzSXRhbGljXCI6ZmFsc2UsXCJJc1VuZGVybGluZWRcIjpmYWxzZX0sXCJBdXRvU2l6ZVwiOjAsXCJGb3JlZ3JvdW5kXCI6e1wiJGlkXCI6XCI2MThcIixcIkNvbG9yXCI6e1wiJGlkXCI6XCI2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jIwXCIsXCJUb3BcIjowLjAsXCJMZWZ0XCI6MC4wLFwiUmlnaHRcIjowLjAsXCJCb3R0b21cIjowLjB9LFwiUGFkZGluZ1wiOntcIiRpZFwiOlwiNjIxXCIsXCJUb3BcIjowLjAsXCJMZWZ0XCI6MC4wLFwiUmlnaHRcIjowLjAsXCJCb3R0b21cIjowLjB9LFwiQmFja2dyb3VuZFwiOntcIiRpZFwiOlwiNjIyXCIsXCJDb2xvclwiOntcIiRpZFwiOlwiNjIzXCIsXCJBXCI6MCxcIlJcIjoyNTUsXCJHXCI6MjU1LFwiQlwiOjI1NX19LFwiSXNWaXNpYmxlXCI6dHJ1ZSxcIldpZHRoXCI6MC4wLFwiSGVpZ2h0XCI6MC4wLFwiQm9yZGVyU3R5bGVcIjpudWxsfSxcIkRhdGVTdHlsZVwiOntcIiRpZFwiOlwiNjI0XCIsXCJGb250U2V0dGluZ3NcIjp7XCIkaWRcIjpcIjYyNVwiLFwiRm9udFNpemVcIjoxMSxcIkZvbnROYW1lXCI6XCJDYWxpYnJpXCIsXCJJc0JvbGRcIjpmYWxzZSxcIklzSXRhbGljXCI6ZmFsc2UsXCJJc1VuZGVybGluZWRcIjpmYWxzZX0sXCJBdXRvU2l6ZVwiOjAsXCJGb3JlZ3JvdW5kXCI6e1wiJGlkXCI6XCI2MjZcIixcIkNvbG9yXCI6e1wiJGlkXCI6XCI2Mj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jI4XCIsXCJUb3BcIjowLjAsXCJMZWZ0XCI6MC4wLFwiUmlnaHRcIjowLjAsXCJCb3R0b21cIjowLjB9LFwiUGFkZGluZ1wiOntcIiRpZFwiOlwiNjI5XCIsXCJUb3BcIjowLjAsXCJMZWZ0XCI6MC4wLFwiUmlnaHRcIjowLjAsXCJCb3R0b21cIjowLjB9LFwiQmFja2dyb3VuZFwiOntcIiRpZFwiOlwiNjMwXCIsXCJDb2xvclwiOntcIiRpZFwiOlwiNjMxXCIsXCJBXCI6MCxcIlJcIjoyNTUsXCJHXCI6MjU1LFwiQlwiOjI1NX19LFwiSXNWaXNpYmxlXCI6dHJ1ZSxcIldpZHRoXCI6MC4wLFwiSGVpZ2h0XCI6MC4wLFwiQm9yZGVyU3R5bGVcIjpudWxsfSxcIlRpdGxlUG9zaXRpb25cIjoyLFwiRGF0ZVBvc2l0aW9uXCI6XCJMZWZ0XCIsXCJTaGFwZVR5cGVcIjoxLFwiU2hhcGVTaXplXCI6MCxcIlNoYXBlU3R5bGVcIjp7XCIkaWRcIjpcIjYzMlwiLFwiTWFyZ2luXCI6e1wiJGlkXCI6XCI2MzNcIixcIlRvcFwiOjAuMCxcIkxlZnRcIjowLjAsXCJSaWdodFwiOjAuMCxcIkJvdHRvbVwiOjAuMH0sXCJQYWRkaW5nXCI6e1wiJGlkXCI6XCI2MzRcIixcIlRvcFwiOjAuMCxcIkxlZnRcIjowLjAsXCJSaWdodFwiOjAuMCxcIkJvdHRvbVwiOjAuMH0sXCJCYWNrZ3JvdW5kXCI6e1wiJGlkXCI6XCI2MzVcIixcIkNvbG9yXCI6e1wiJGlkXCI6XCI2MzZcIixcIkFcIjoyNTUsXCJSXCI6MCxcIkdcIjowLFwiQlwiOjB9fSxcIklzVmlzaWJsZVwiOnRydWUsXCJXaWR0aFwiOjEyLjAsXCJIZWlnaHRcIjoxNC4wLFwiQm9yZGVyU3R5bGVcIjp7XCIkaWRcIjpcIjYzN1wiLFwiTGluZUNvbG9yXCI6e1wiJGlkXCI6XCI2MzhcIixcIiR0eXBlXCI6XCJOTFJFLkNvbW1vbi5Eb20uU29saWRDb2xvckJydXNoLCBOTFJFLkNvbW1vblwiLFwiQ29sb3JcIjp7XCIkaWRcIjpcIjYzOVwiLFwiQVwiOjI1NSxcIlJcIjoyNTUsXCJHXCI6MCxcIkJcIjowfX0sXCJMaW5lV2VpZ2h0XCI6MC4wLFwiTGluZVR5cGVcIjowfX0sXCJEYXRlRm9ybWF0XCI6e1wiJGlkXCI6XCI2ND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2NDFcIixcIkRhdGVQYXJ0SXNWaXNpYmxlXCI6dHJ1ZSxcIlRpbWVQYXJ0SXNWaXNpYmxlXCI6ZmFsc2V9fSxcIklzVmlzaWJsZVwiOnRydWUsXCJHcm91cElkXCI6bnVsbCxcIlNwYWNpbmdcIjo1fV0sXCJDdXN0b21Td2ltbGFuZVRhc2tTdHlsZUxpc3RcIjpbe1wiJGlkXCI6XCI2NDJcIixcIlRhc2tTdHlsZVwiOntcIiRpZFwiOlwiNjQzXCIsXCJTaGFwZVwiOjEsXCJTaGFwZVRoaWNrbmVzc1wiOjAsXCJEdXJhdGlvbkZvcm1hdFwiOjEzLFwiUGVyY2VudGFnZUNvbXBsZXRlU3R5bGVcIjp7XCIkaWRcIjpcIjY0NFwiLFwiRm9udFNldHRpbmdzXCI6e1wiJGlkXCI6XCI2NDVcIixcIkZvbnRTaXplXCI6MTAsXCJGb250TmFtZVwiOlwiQ2FsaWJyaVwiLFwiSXNCb2xkXCI6ZmFsc2UsXCJJc0l0YWxpY1wiOmZhbHNlLFwiSXNVbmRlcmxpbmVkXCI6ZmFsc2V9LFwiQXV0b1NpemVcIjowLFwiRm9yZWdyb3VuZFwiOntcIiRpZFwiOlwiNjQ2XCIsXCJDb2xvclwiOntcIiRpZFwiOlwiNjQ3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jQ4XCIsXCJUb3BcIjowLjAsXCJMZWZ0XCI6MC4wLFwiUmlnaHRcIjowLjAsXCJCb3R0b21cIjowLjB9LFwiUGFkZGluZ1wiOntcIiRpZFwiOlwiNjQ5XCIsXCJUb3BcIjowLjAsXCJMZWZ0XCI6MC4wLFwiUmlnaHRcIjowLjAsXCJCb3R0b21cIjowLjB9LFwiQmFja2dyb3VuZFwiOntcIiRpZFwiOlwiNjUwXCIsXCJDb2xvclwiOntcIiRpZFwiOlwiNjUxXCIsXCJBXCI6ODksXCJSXCI6MCxcIkdcIjowLFwiQlwiOjB9fSxcIklzVmlzaWJsZVwiOnRydWUsXCJXaWR0aFwiOjAuMCxcIkhlaWdodFwiOjAuMCxcIkJvcmRlclN0eWxlXCI6e1wiJGlkXCI6XCI2NTJcIixcIkxpbmVDb2xvclwiOm51bGwsXCJMaW5lV2VpZ2h0XCI6MC4wLFwiTGluZVR5cGVcIjowfX0sXCJEdXJhdGlvblN0eWxlXCI6e1wiJGlkXCI6XCI2NTNcIixcIkZvbnRTZXR0aW5nc1wiOntcIiRpZFwiOlwiNjU0XCIsXCJGb250U2l6ZVwiOjExLFwiRm9udE5hbWVcIjpcIkNhbGlicmlcIixcIklzQm9sZFwiOmZhbHNlLFwiSXNJdGFsaWNcIjpmYWxzZSxcIklzVW5kZXJsaW5lZFwiOmZhbHNlfSxcIkF1dG9TaXplXCI6MCxcIkZvcmVncm91bmRcIjp7XCIkaWRcIjpcIjY1NVwiLFwiQ29sb3JcIjp7XCIkaWRcIjpcIjY1N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2NTdcIixcIlRvcFwiOjAuMCxcIkxlZnRcIjowLjAsXCJSaWdodFwiOjAuMCxcIkJvdHRvbVwiOjAuMH0sXCJQYWRkaW5nXCI6e1wiJGlkXCI6XCI2NThcIixcIlRvcFwiOjAuMCxcIkxlZnRcIjowLjAsXCJSaWdodFwiOjAuMCxcIkJvdHRvbVwiOjAuMH0sXCJCYWNrZ3JvdW5kXCI6e1wiJGlkXCI6XCI2NTlcIixcIkNvbG9yXCI6e1wiJGlkXCI6XCI2NjBcIixcIkFcIjowLFwiUlwiOjAsXCJHXCI6MCxcIkJcIjowfX0sXCJJc1Zpc2libGVcIjp0cnVlLFwiV2lkdGhcIjowLjAsXCJIZWlnaHRcIjowLjAsXCJCb3JkZXJTdHlsZVwiOntcIiRpZFwiOlwiNjYxXCIsXCJMaW5lQ29sb3JcIjpudWxsLFwiTGluZVdlaWdodFwiOjAuMCxcIkxpbmVUeXBlXCI6MH19LFwiSG9yaXpvbnRhbENvbm5lY3RvclN0eWxlXCI6e1wiJGlkXCI6XCI2NjJcIixcIkxpbmVDb2xvclwiOntcIiRpZFwiOlwiNjYzXCIsXCIkdHlwZVwiOlwiTkxSRS5Db21tb24uRG9tLlNvbGlkQ29sb3JCcnVzaCwgTkxSRS5Db21tb25cIixcIkNvbG9yXCI6e1wiJGlkXCI6XCI2NjRcIixcIkFcIjoyNTUsXCJSXCI6MjA0LFwiR1wiOjIwNCxcIkJcIjoyMDR9fSxcIkxpbmVXZWlnaHRcIjoxLjAsXCJMaW5lVHlwZVwiOjB9LFwiVmVydGljYWxDb25uZWN0b3JTdHlsZVwiOntcIiRpZFwiOlwiNjY1XCIsXCJMaW5lQ29sb3JcIjp7XCIkaWRcIjpcIjY2NlwiLFwiJHR5cGVcIjpcIk5MUkUuQ29tbW9uLkRvbS5Tb2xpZENvbG9yQnJ1c2gsIE5MUkUuQ29tbW9uXCIsXCJDb2xvclwiOntcIiRpZFwiOlwiNjY3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jY4XCIsXCJNYXJnaW5cIjp7XCIkaWRcIjpcIjY2OVwiLFwiVG9wXCI6MC4wLFwiTGVmdFwiOjQuMCxcIlJpZ2h0XCI6NC4wLFwiQm90dG9tXCI6MC4wfSxcIlBhZGRpbmdcIjp7XCIkaWRcIjpcIjY3MFwiLFwiVG9wXCI6MC4wLFwiTGVmdFwiOjAuMCxcIlJpZ2h0XCI6MC4wLFwiQm90dG9tXCI6MC4wfSxcIkJhY2tncm91bmRcIjp7XCIkaWRcIjpcIjY3MVwiLFwiQ29sb3JcIjp7XCIkaWRcIjpcIjY3MlwiLFwiQVwiOjI1NSxcIlJcIjoyNTUsXCJHXCI6MjU1LFwiQlwiOjI1NX19LFwiSXNWaXNpYmxlXCI6dHJ1ZSxcIldpZHRoXCI6MC4wLFwiSGVpZ2h0XCI6MTAuMCxcIkJvcmRlclN0eWxlXCI6e1wiJGlkXCI6XCI2NzNcIixcIkxpbmVDb2xvclwiOntcIiRpZFwiOlwiNjc0XCIsXCIkdHlwZVwiOlwiTkxSRS5Db21tb24uRG9tLlNvbGlkQ29sb3JCcnVzaCwgTkxSRS5Db21tb25cIixcIkNvbG9yXCI6e1wiJGlkXCI6XCI2NzVcIixcIkFcIjoyNTUsXCJSXCI6MCxcIkdcIjowLFwiQlwiOjB9fSxcIkxpbmVXZWlnaHRcIjoyLjAsXCJMaW5lVHlwZVwiOjB9fSxcIlRpdGxlU3R5bGVcIjp7XCIkaWRcIjpcIjY3NlwiLFwiRm9udFNldHRpbmdzXCI6e1wiJGlkXCI6XCI2NzdcIixcIkZvbnRTaXplXCI6MTEsXCJGb250TmFtZVwiOlwiQ2FsaWJyaVwiLFwiSXNCb2xkXCI6ZmFsc2UsXCJJc0l0YWxpY1wiOmZhbHNlLFwiSXNVbmRlcmxpbmVkXCI6ZmFsc2V9LFwiQXV0b1NpemVcIjowLFwiRm9yZWdyb3VuZFwiOntcIiRpZFwiOlwiNjc4XCIsXCJDb2xvclwiOntcIiRpZFwiOlwiNjc5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Y4MFwiLFwiVG9wXCI6MC4wLFwiTGVmdFwiOjAuMCxcIlJpZ2h0XCI6MC4wLFwiQm90dG9tXCI6MC4wfSxcIlBhZGRpbmdcIjp7XCIkaWRcIjpcIjY4MVwiLFwiVG9wXCI6MC4wLFwiTGVmdFwiOjAuMCxcIlJpZ2h0XCI6MC4wLFwiQm90dG9tXCI6MC4wfSxcIkJhY2tncm91bmRcIjp7XCIkaWRcIjpcIjY4MlwiLFwiQ29sb3JcIjp7XCIkaWRcIjpcIjY4M1wiLFwiQVwiOjAsXCJSXCI6MjU1LFwiR1wiOjI1NSxcIkJcIjoyNTV9fSxcIklzVmlzaWJsZVwiOnRydWUsXCJXaWR0aFwiOjAuMCxcIkhlaWdodFwiOjAuMCxcIkJvcmRlclN0eWxlXCI6e1wiJGlkXCI6XCI2ODRcIixcIkxpbmVDb2xvclwiOm51bGwsXCJMaW5lV2VpZ2h0XCI6MC4wLFwiTGluZVR5cGVcIjowfX0sXCJEYXRlU3R5bGVcIjp7XCIkaWRcIjpcIjY4NVwiLFwiRm9udFNldHRpbmdzXCI6e1wiJGlkXCI6XCI2ODZcIixcIkZvbnRTaXplXCI6MTEsXCJGb250TmFtZVwiOlwiQ2FsaWJyaVwiLFwiSXNCb2xkXCI6ZmFsc2UsXCJJc0l0YWxpY1wiOmZhbHNlLFwiSXNVbmRlcmxpbmVkXCI6ZmFsc2V9LFwiQXV0b1NpemVcIjowLFwiRm9yZWdyb3VuZFwiOntcIiRpZFwiOlwiNjg3XCIsXCJDb2xvclwiOntcIiRpZFwiOlwiNj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Y4OVwiLFwiVG9wXCI6MC4wLFwiTGVmdFwiOjAuMCxcIlJpZ2h0XCI6MC4wLFwiQm90dG9tXCI6MC4wfSxcIlBhZGRpbmdcIjp7XCIkaWRcIjpcIjY5MFwiLFwiVG9wXCI6MC4wLFwiTGVmdFwiOjAuMCxcIlJpZ2h0XCI6MC4wLFwiQm90dG9tXCI6MC4wfSxcIkJhY2tncm91bmRcIjp7XCIkaWRcIjpcIjY5MVwiLFwiQ29sb3JcIjp7XCIkaWRcIjpcIjY5MlwiLFwiQVwiOjAsXCJSXCI6MjU1LFwiR1wiOjI1NSxcIkJcIjoyNTV9fSxcIklzVmlzaWJsZVwiOnRydWUsXCJXaWR0aFwiOjAuMCxcIkhlaWdodFwiOjAuMCxcIkJvcmRlclN0eWxlXCI6e1wiJGlkXCI6XCI2OTNcIixcIkxpbmVDb2xvclwiOm51bGwsXCJMaW5lV2VpZ2h0XCI6MC4wLFwiTGluZVR5cGVcIjowfX0sXCJEYXRlRm9ybWF0XCI6e1wiJGlkXCI6XCI2OT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jk1XCIsXCJUYXNrU3R5bGVcIjp7XCIkaWRcIjpcIjY5NlwiLFwiU2hhcGVcIjoxLFwiU2hhcGVUaGlja25lc3NcIjowLFwiRHVyYXRpb25Gb3JtYXRcIjoxMyxcIlBlcmNlbnRhZ2VDb21wbGV0ZVN0eWxlXCI6e1wiJGlkXCI6XCI2OTdcIixcIkZvbnRTZXR0aW5nc1wiOntcIiRpZFwiOlwiNjk4XCIsXCJGb250U2l6ZVwiOjEwLFwiRm9udE5hbWVcIjpcIkNhbGlicmlcIixcIklzQm9sZFwiOmZhbHNlLFwiSXNJdGFsaWNcIjpmYWxzZSxcIklzVW5kZXJsaW5lZFwiOmZhbHNlfSxcIkF1dG9TaXplXCI6MCxcIkZvcmVncm91bmRcIjp7XCIkaWRcIjpcIjY5OVwiLFwiQ29sb3JcIjp7XCIkaWRcIjpcIjcwMF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cwMVwiLFwiVG9wXCI6MC4wLFwiTGVmdFwiOjAuMCxcIlJpZ2h0XCI6MC4wLFwiQm90dG9tXCI6MC4wfSxcIlBhZGRpbmdcIjp7XCIkaWRcIjpcIjcwMlwiLFwiVG9wXCI6MC4wLFwiTGVmdFwiOjAuMCxcIlJpZ2h0XCI6MC4wLFwiQm90dG9tXCI6MC4wfSxcIkJhY2tncm91bmRcIjp7XCIkaWRcIjpcIjcwM1wiLFwiQ29sb3JcIjp7XCIkaWRcIjpcIjcwNFwiLFwiQVwiOjg5LFwiUlwiOjAsXCJHXCI6MCxcIkJcIjowfX0sXCJJc1Zpc2libGVcIjp0cnVlLFwiV2lkdGhcIjowLjAsXCJIZWlnaHRcIjowLjAsXCJCb3JkZXJTdHlsZVwiOntcIiRpZFwiOlwiNzA1XCIsXCJMaW5lQ29sb3JcIjpudWxsLFwiTGluZVdlaWdodFwiOjAuMCxcIkxpbmVUeXBlXCI6MH19LFwiRHVyYXRpb25TdHlsZVwiOntcIiRpZFwiOlwiNzA2XCIsXCJGb250U2V0dGluZ3NcIjp7XCIkaWRcIjpcIjcwN1wiLFwiRm9udFNpemVcIjoxMSxcIkZvbnROYW1lXCI6XCJDYWxpYnJpXCIsXCJJc0JvbGRcIjpmYWxzZSxcIklzSXRhbGljXCI6ZmFsc2UsXCJJc1VuZGVybGluZWRcIjpmYWxzZX0sXCJBdXRvU2l6ZVwiOjAsXCJGb3JlZ3JvdW5kXCI6e1wiJGlkXCI6XCI3MDhcIixcIkNvbG9yXCI6e1wiJGlkXCI6XCI3MD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EwXCIsXCJUb3BcIjowLjAsXCJMZWZ0XCI6MC4wLFwiUmlnaHRcIjowLjAsXCJCb3R0b21cIjowLjB9LFwiUGFkZGluZ1wiOntcIiRpZFwiOlwiNzExXCIsXCJUb3BcIjowLjAsXCJMZWZ0XCI6MC4wLFwiUmlnaHRcIjowLjAsXCJCb3R0b21cIjowLjB9LFwiQmFja2dyb3VuZFwiOntcIiRpZFwiOlwiNzEyXCIsXCJDb2xvclwiOntcIiRpZFwiOlwiNzEzXCIsXCJBXCI6MCxcIlJcIjowLFwiR1wiOjAsXCJCXCI6MH19LFwiSXNWaXNpYmxlXCI6dHJ1ZSxcIldpZHRoXCI6MC4wLFwiSGVpZ2h0XCI6MC4wLFwiQm9yZGVyU3R5bGVcIjp7XCIkaWRcIjpcIjcxNFwiLFwiTGluZUNvbG9yXCI6bnVsbCxcIkxpbmVXZWlnaHRcIjowLjAsXCJMaW5lVHlwZVwiOjB9fSxcIkhvcml6b250YWxDb25uZWN0b3JTdHlsZVwiOntcIiRpZFwiOlwiNzE1XCIsXCJMaW5lQ29sb3JcIjp7XCIkaWRcIjpcIjcxNlwiLFwiJHR5cGVcIjpcIk5MUkUuQ29tbW9uLkRvbS5Tb2xpZENvbG9yQnJ1c2gsIE5MUkUuQ29tbW9uXCIsXCJDb2xvclwiOntcIiRpZFwiOlwiNzE3XCIsXCJBXCI6MjU1LFwiUlwiOjIwNCxcIkdcIjoyMDQsXCJCXCI6MjA0fX0sXCJMaW5lV2VpZ2h0XCI6MS4wLFwiTGluZVR5cGVcIjowfSxcIlZlcnRpY2FsQ29ubmVjdG9yU3R5bGVcIjp7XCIkaWRcIjpcIjcxOFwiLFwiTGluZUNvbG9yXCI6e1wiJGlkXCI6XCI3MTlcIixcIiR0eXBlXCI6XCJOTFJFLkNvbW1vbi5Eb20uU29saWRDb2xvckJydXNoLCBOTFJFLkNvbW1vblwiLFwiQ29sb3JcIjp7XCIkaWRcIjpcIjcyMF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cyMVwiLFwiTWFyZ2luXCI6e1wiJGlkXCI6XCI3MjJcIixcIlRvcFwiOjAuMCxcIkxlZnRcIjo0LjAsXCJSaWdodFwiOjQuMCxcIkJvdHRvbVwiOjAuMH0sXCJQYWRkaW5nXCI6e1wiJGlkXCI6XCI3MjNcIixcIlRvcFwiOjAuMCxcIkxlZnRcIjowLjAsXCJSaWdodFwiOjAuMCxcIkJvdHRvbVwiOjAuMH0sXCJCYWNrZ3JvdW5kXCI6e1wiJGlkXCI6XCI3MjRcIixcIkNvbG9yXCI6e1wiJGlkXCI6XCI3MjVcIixcIkFcIjoyNTUsXCJSXCI6MjU1LFwiR1wiOjI1NSxcIkJcIjoyNTV9fSxcIklzVmlzaWJsZVwiOnRydWUsXCJXaWR0aFwiOjAuMCxcIkhlaWdodFwiOjEwLjAsXCJCb3JkZXJTdHlsZVwiOntcIiRpZFwiOlwiNzI2XCIsXCJMaW5lQ29sb3JcIjp7XCIkaWRcIjpcIjcyN1wiLFwiJHR5cGVcIjpcIk5MUkUuQ29tbW9uLkRvbS5Tb2xpZENvbG9yQnJ1c2gsIE5MUkUuQ29tbW9uXCIsXCJDb2xvclwiOntcIiRpZFwiOlwiNzI4XCIsXCJBXCI6MjU1LFwiUlwiOjAsXCJHXCI6MCxcIkJcIjowfX0sXCJMaW5lV2VpZ2h0XCI6Mi4wLFwiTGluZVR5cGVcIjowfX0sXCJUaXRsZVN0eWxlXCI6e1wiJGlkXCI6XCI3MjlcIixcIkZvbnRTZXR0aW5nc1wiOntcIiRpZFwiOlwiNzMwXCIsXCJGb250U2l6ZVwiOjExLFwiRm9udE5hbWVcIjpcIkNhbGlicmlcIixcIklzQm9sZFwiOmZhbHNlLFwiSXNJdGFsaWNcIjpmYWxzZSxcIklzVW5kZXJsaW5lZFwiOmZhbHNlfSxcIkF1dG9TaXplXCI6MCxcIkZvcmVncm91bmRcIjp7XCIkaWRcIjpcIjczMVwiLFwiQ29sb3JcIjp7XCIkaWRcIjpcIjczMl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3MzNcIixcIlRvcFwiOjAuMCxcIkxlZnRcIjowLjAsXCJSaWdodFwiOjAuMCxcIkJvdHRvbVwiOjAuMH0sXCJQYWRkaW5nXCI6e1wiJGlkXCI6XCI3MzRcIixcIlRvcFwiOjAuMCxcIkxlZnRcIjowLjAsXCJSaWdodFwiOjAuMCxcIkJvdHRvbVwiOjAuMH0sXCJCYWNrZ3JvdW5kXCI6e1wiJGlkXCI6XCI3MzVcIixcIkNvbG9yXCI6e1wiJGlkXCI6XCI3MzZcIixcIkFcIjowLFwiUlwiOjI1NSxcIkdcIjoyNTUsXCJCXCI6MjU1fX0sXCJJc1Zpc2libGVcIjp0cnVlLFwiV2lkdGhcIjowLjAsXCJIZWlnaHRcIjowLjAsXCJCb3JkZXJTdHlsZVwiOntcIiRpZFwiOlwiNzM3XCIsXCJMaW5lQ29sb3JcIjpudWxsLFwiTGluZVdlaWdodFwiOjAuMCxcIkxpbmVUeXBlXCI6MH19LFwiRGF0ZVN0eWxlXCI6e1wiJGlkXCI6XCI3MzhcIixcIkZvbnRTZXR0aW5nc1wiOntcIiRpZFwiOlwiNzM5XCIsXCJGb250U2l6ZVwiOjExLFwiRm9udE5hbWVcIjpcIkNhbGlicmlcIixcIklzQm9sZFwiOmZhbHNlLFwiSXNJdGFsaWNcIjpmYWxzZSxcIklzVW5kZXJsaW5lZFwiOmZhbHNlfSxcIkF1dG9TaXplXCI6MCxcIkZvcmVncm91bmRcIjp7XCIkaWRcIjpcIjc0MFwiLFwiQ29sb3JcIjp7XCIkaWRcIjpcIjc0MV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3NDJcIixcIlRvcFwiOjAuMCxcIkxlZnRcIjowLjAsXCJSaWdodFwiOjAuMCxcIkJvdHRvbVwiOjAuMH0sXCJQYWRkaW5nXCI6e1wiJGlkXCI6XCI3NDNcIixcIlRvcFwiOjAuMCxcIkxlZnRcIjowLjAsXCJSaWdodFwiOjAuMCxcIkJvdHRvbVwiOjAuMH0sXCJCYWNrZ3JvdW5kXCI6e1wiJGlkXCI6XCI3NDRcIixcIkNvbG9yXCI6e1wiJGlkXCI6XCI3NDVcIixcIkFcIjowLFwiUlwiOjI1NSxcIkdcIjoyNTUsXCJCXCI6MjU1fX0sXCJJc1Zpc2libGVcIjp0cnVlLFwiV2lkdGhcIjowLjAsXCJIZWlnaHRcIjowLjAsXCJCb3JkZXJTdHlsZVwiOntcIiRpZFwiOlwiNzQ2XCIsXCJMaW5lQ29sb3JcIjpudWxsLFwiTGluZVdlaWdodFwiOjAuMCxcIkxpbmVUeXBlXCI6MH19LFwiRGF0ZUZvcm1hdFwiOntcIiRpZFwiOlwiNzQ3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c0OFwiLFwiVGFza1N0eWxlXCI6e1wiJGlkXCI6XCI3NDlcIixcIlNoYXBlXCI6MSxcIlNoYXBlVGhpY2tuZXNzXCI6MCxcIkR1cmF0aW9uRm9ybWF0XCI6MTMsXCJQZXJjZW50YWdlQ29tcGxldGVTdHlsZVwiOntcIiRpZFwiOlwiNzUwXCIsXCJGb250U2V0dGluZ3NcIjp7XCIkaWRcIjpcIjc1MVwiLFwiRm9udFNpemVcIjoxMCxcIkZvbnROYW1lXCI6XCJDYWxpYnJpXCIsXCJJc0JvbGRcIjpmYWxzZSxcIklzSXRhbGljXCI6ZmFsc2UsXCJJc1VuZGVybGluZWRcIjpmYWxzZX0sXCJBdXRvU2l6ZVwiOjAsXCJGb3JlZ3JvdW5kXCI6e1wiJGlkXCI6XCI3NTJcIixcIkNvbG9yXCI6e1wiJGlkXCI6XCI3NT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3NTRcIixcIlRvcFwiOjAuMCxcIkxlZnRcIjowLjAsXCJSaWdodFwiOjAuMCxcIkJvdHRvbVwiOjAuMH0sXCJQYWRkaW5nXCI6e1wiJGlkXCI6XCI3NTVcIixcIlRvcFwiOjAuMCxcIkxlZnRcIjowLjAsXCJSaWdodFwiOjAuMCxcIkJvdHRvbVwiOjAuMH0sXCJCYWNrZ3JvdW5kXCI6e1wiJGlkXCI6XCI3NTZcIixcIkNvbG9yXCI6e1wiJGlkXCI6XCI3NTdcIixcIkFcIjo4OSxcIlJcIjowLFwiR1wiOjAsXCJCXCI6MH19LFwiSXNWaXNpYmxlXCI6dHJ1ZSxcIldpZHRoXCI6MC4wLFwiSGVpZ2h0XCI6MC4wLFwiQm9yZGVyU3R5bGVcIjp7XCIkaWRcIjpcIjc1OFwiLFwiTGluZUNvbG9yXCI6bnVsbCxcIkxpbmVXZWlnaHRcIjowLjAsXCJMaW5lVHlwZVwiOjB9fSxcIkR1cmF0aW9uU3R5bGVcIjp7XCIkaWRcIjpcIjc1OVwiLFwiRm9udFNldHRpbmdzXCI6e1wiJGlkXCI6XCI3NjBcIixcIkZvbnRTaXplXCI6MTEsXCJGb250TmFtZVwiOlwiQ2FsaWJyaVwiLFwiSXNCb2xkXCI6ZmFsc2UsXCJJc0l0YWxpY1wiOmZhbHNlLFwiSXNVbmRlcmxpbmVkXCI6ZmFsc2V9LFwiQXV0b1NpemVcIjowLFwiRm9yZWdyb3VuZFwiOntcIiRpZFwiOlwiNzYxXCIsXCJDb2xvclwiOntcIiRpZFwiOlwiNzY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2M1wiLFwiVG9wXCI6MC4wLFwiTGVmdFwiOjAuMCxcIlJpZ2h0XCI6MC4wLFwiQm90dG9tXCI6MC4wfSxcIlBhZGRpbmdcIjp7XCIkaWRcIjpcIjc2NFwiLFwiVG9wXCI6MC4wLFwiTGVmdFwiOjAuMCxcIlJpZ2h0XCI6MC4wLFwiQm90dG9tXCI6MC4wfSxcIkJhY2tncm91bmRcIjp7XCIkaWRcIjpcIjc2NVwiLFwiQ29sb3JcIjp7XCIkaWRcIjpcIjc2NlwiLFwiQVwiOjAsXCJSXCI6MCxcIkdcIjowLFwiQlwiOjB9fSxcIklzVmlzaWJsZVwiOnRydWUsXCJXaWR0aFwiOjAuMCxcIkhlaWdodFwiOjAuMCxcIkJvcmRlclN0eWxlXCI6e1wiJGlkXCI6XCI3NjdcIixcIkxpbmVDb2xvclwiOm51bGwsXCJMaW5lV2VpZ2h0XCI6MC4wLFwiTGluZVR5cGVcIjowfX0sXCJIb3Jpem9udGFsQ29ubmVjdG9yU3R5bGVcIjp7XCIkaWRcIjpcIjc2OFwiLFwiTGluZUNvbG9yXCI6e1wiJGlkXCI6XCI3NjlcIixcIiR0eXBlXCI6XCJOTFJFLkNvbW1vbi5Eb20uU29saWRDb2xvckJydXNoLCBOTFJFLkNvbW1vblwiLFwiQ29sb3JcIjp7XCIkaWRcIjpcIjc3MFwiLFwiQVwiOjI1NSxcIlJcIjoyMDQsXCJHXCI6MjA0LFwiQlwiOjIwNH19LFwiTGluZVdlaWdodFwiOjEuMCxcIkxpbmVUeXBlXCI6MH0sXCJWZXJ0aWNhbENvbm5lY3RvclN0eWxlXCI6e1wiJGlkXCI6XCI3NzFcIixcIkxpbmVDb2xvclwiOntcIiRpZFwiOlwiNzcyXCIsXCIkdHlwZVwiOlwiTkxSRS5Db21tb24uRG9tLlNvbGlkQ29sb3JCcnVzaCwgTkxSRS5Db21tb25cIixcIkNvbG9yXCI6e1wiJGlkXCI6XCI3Nz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3NzRcIixcIk1hcmdpblwiOntcIiRpZFwiOlwiNzc1XCIsXCJUb3BcIjowLjAsXCJMZWZ0XCI6NC4wLFwiUmlnaHRcIjo0LjAsXCJCb3R0b21cIjowLjB9LFwiUGFkZGluZ1wiOntcIiRpZFwiOlwiNzc2XCIsXCJUb3BcIjowLjAsXCJMZWZ0XCI6MC4wLFwiUmlnaHRcIjowLjAsXCJCb3R0b21cIjowLjB9LFwiQmFja2dyb3VuZFwiOntcIiRpZFwiOlwiNzc3XCIsXCJDb2xvclwiOntcIiRpZFwiOlwiNzc4XCIsXCJBXCI6MjU1LFwiUlwiOjI1NSxcIkdcIjoyNTUsXCJCXCI6MjU1fX0sXCJJc1Zpc2libGVcIjp0cnVlLFwiV2lkdGhcIjowLjAsXCJIZWlnaHRcIjoxMC4wLFwiQm9yZGVyU3R5bGVcIjp7XCIkaWRcIjpcIjc3OVwiLFwiTGluZUNvbG9yXCI6e1wiJGlkXCI6XCI3ODBcIixcIiR0eXBlXCI6XCJOTFJFLkNvbW1vbi5Eb20uU29saWRDb2xvckJydXNoLCBOTFJFLkNvbW1vblwiLFwiQ29sb3JcIjp7XCIkaWRcIjpcIjc4MVwiLFwiQVwiOjI1NSxcIlJcIjowLFwiR1wiOjAsXCJCXCI6MH19LFwiTGluZVdlaWdodFwiOjIuMCxcIkxpbmVUeXBlXCI6MH19LFwiVGl0bGVTdHlsZVwiOntcIiRpZFwiOlwiNzgyXCIsXCJGb250U2V0dGluZ3NcIjp7XCIkaWRcIjpcIjc4M1wiLFwiRm9udFNpemVcIjoxMSxcIkZvbnROYW1lXCI6XCJDYWxpYnJpXCIsXCJJc0JvbGRcIjpmYWxzZSxcIklzSXRhbGljXCI6ZmFsc2UsXCJJc1VuZGVybGluZWRcIjpmYWxzZX0sXCJBdXRvU2l6ZVwiOjAsXCJGb3JlZ3JvdW5kXCI6e1wiJGlkXCI6XCI3ODRcIixcIkNvbG9yXCI6e1wiJGlkXCI6XCI3OD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zg2XCIsXCJUb3BcIjowLjAsXCJMZWZ0XCI6MC4wLFwiUmlnaHRcIjowLjAsXCJCb3R0b21cIjowLjB9LFwiUGFkZGluZ1wiOntcIiRpZFwiOlwiNzg3XCIsXCJUb3BcIjowLjAsXCJMZWZ0XCI6MC4wLFwiUmlnaHRcIjowLjAsXCJCb3R0b21cIjowLjB9LFwiQmFja2dyb3VuZFwiOntcIiRpZFwiOlwiNzg4XCIsXCJDb2xvclwiOntcIiRpZFwiOlwiNzg5XCIsXCJBXCI6MCxcIlJcIjoyNTUsXCJHXCI6MjU1LFwiQlwiOjI1NX19LFwiSXNWaXNpYmxlXCI6dHJ1ZSxcIldpZHRoXCI6MC4wLFwiSGVpZ2h0XCI6MC4wLFwiQm9yZGVyU3R5bGVcIjp7XCIkaWRcIjpcIjc5MFwiLFwiTGluZUNvbG9yXCI6bnVsbCxcIkxpbmVXZWlnaHRcIjowLjAsXCJMaW5lVHlwZVwiOjB9fSxcIkRhdGVTdHlsZVwiOntcIiRpZFwiOlwiNzkxXCIsXCJGb250U2V0dGluZ3NcIjp7XCIkaWRcIjpcIjc5MlwiLFwiRm9udFNpemVcIjoxMSxcIkZvbnROYW1lXCI6XCJDYWxpYnJpXCIsXCJJc0JvbGRcIjpmYWxzZSxcIklzSXRhbGljXCI6ZmFsc2UsXCJJc1VuZGVybGluZWRcIjpmYWxzZX0sXCJBdXRvU2l6ZVwiOjAsXCJGb3JlZ3JvdW5kXCI6e1wiJGlkXCI6XCI3OTNcIixcIkNvbG9yXCI6e1wiJGlkXCI6XCI3OT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zk1XCIsXCJUb3BcIjowLjAsXCJMZWZ0XCI6MC4wLFwiUmlnaHRcIjowLjAsXCJCb3R0b21cIjowLjB9LFwiUGFkZGluZ1wiOntcIiRpZFwiOlwiNzk2XCIsXCJUb3BcIjowLjAsXCJMZWZ0XCI6MC4wLFwiUmlnaHRcIjowLjAsXCJCb3R0b21cIjowLjB9LFwiQmFja2dyb3VuZFwiOntcIiRpZFwiOlwiNzk3XCIsXCJDb2xvclwiOntcIiRpZFwiOlwiNzk4XCIsXCJBXCI6MCxcIlJcIjoyNTUsXCJHXCI6MjU1LFwiQlwiOjI1NX19LFwiSXNWaXNpYmxlXCI6dHJ1ZSxcIldpZHRoXCI6MC4wLFwiSGVpZ2h0XCI6MC4wLFwiQm9yZGVyU3R5bGVcIjp7XCIkaWRcIjpcIjc5OVwiLFwiTGluZUNvbG9yXCI6bnVsbCxcIkxpbmVXZWlnaHRcIjowLjAsXCJMaW5lVHlwZVwiOjB9fSxcIkRhdGVGb3JtYXRcIjp7XCIkaWRcIjpcIjgw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4MDFcIixcIlRhc2tTdHlsZVwiOntcIiRpZFwiOlwiODAyXCIsXCJTaGFwZVwiOjEsXCJTaGFwZVRoaWNrbmVzc1wiOjAsXCJEdXJhdGlvbkZvcm1hdFwiOjEzLFwiUGVyY2VudGFnZUNvbXBsZXRlU3R5bGVcIjp7XCIkaWRcIjpcIjgwM1wiLFwiRm9udFNldHRpbmdzXCI6e1wiJGlkXCI6XCI4MDRcIixcIkZvbnRTaXplXCI6MTAsXCJGb250TmFtZVwiOlwiQ2FsaWJyaVwiLFwiSXNCb2xkXCI6ZmFsc2UsXCJJc0l0YWxpY1wiOmZhbHNlLFwiSXNVbmRlcmxpbmVkXCI6ZmFsc2V9LFwiQXV0b1NpemVcIjowLFwiRm9yZWdyb3VuZFwiOntcIiRpZFwiOlwiODA1XCIsXCJDb2xvclwiOntcIiRpZFwiOlwiODA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ODA3XCIsXCJUb3BcIjowLjAsXCJMZWZ0XCI6MC4wLFwiUmlnaHRcIjowLjAsXCJCb3R0b21cIjowLjB9LFwiUGFkZGluZ1wiOntcIiRpZFwiOlwiODA4XCIsXCJUb3BcIjowLjAsXCJMZWZ0XCI6MC4wLFwiUmlnaHRcIjowLjAsXCJCb3R0b21cIjowLjB9LFwiQmFja2dyb3VuZFwiOntcIiRpZFwiOlwiODA5XCIsXCJDb2xvclwiOntcIiRpZFwiOlwiODEwXCIsXCJBXCI6ODksXCJSXCI6MCxcIkdcIjowLFwiQlwiOjB9fSxcIklzVmlzaWJsZVwiOnRydWUsXCJXaWR0aFwiOjAuMCxcIkhlaWdodFwiOjAuMCxcIkJvcmRlclN0eWxlXCI6e1wiJGlkXCI6XCI4MTFcIixcIkxpbmVDb2xvclwiOm51bGwsXCJMaW5lV2VpZ2h0XCI6MC4wLFwiTGluZVR5cGVcIjowfX0sXCJEdXJhdGlvblN0eWxlXCI6e1wiJGlkXCI6XCI4MTJcIixcIkZvbnRTZXR0aW5nc1wiOntcIiRpZFwiOlwiODEzXCIsXCJGb250U2l6ZVwiOjExLFwiRm9udE5hbWVcIjpcIkNhbGlicmlcIixcIklzQm9sZFwiOmZhbHNlLFwiSXNJdGFsaWNcIjpmYWxzZSxcIklzVW5kZXJsaW5lZFwiOmZhbHNlfSxcIkF1dG9TaXplXCI6MCxcIkZvcmVncm91bmRcIjp7XCIkaWRcIjpcIjgxNFwiLFwiQ29sb3JcIjp7XCIkaWRcIjpcIjg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4MTZcIixcIlRvcFwiOjAuMCxcIkxlZnRcIjowLjAsXCJSaWdodFwiOjAuMCxcIkJvdHRvbVwiOjAuMH0sXCJQYWRkaW5nXCI6e1wiJGlkXCI6XCI4MTdcIixcIlRvcFwiOjAuMCxcIkxlZnRcIjowLjAsXCJSaWdodFwiOjAuMCxcIkJvdHRvbVwiOjAuMH0sXCJCYWNrZ3JvdW5kXCI6e1wiJGlkXCI6XCI4MThcIixcIkNvbG9yXCI6e1wiJGlkXCI6XCI4MTlcIixcIkFcIjowLFwiUlwiOjAsXCJHXCI6MCxcIkJcIjowfX0sXCJJc1Zpc2libGVcIjp0cnVlLFwiV2lkdGhcIjowLjAsXCJIZWlnaHRcIjowLjAsXCJCb3JkZXJTdHlsZVwiOntcIiRpZFwiOlwiODIwXCIsXCJMaW5lQ29sb3JcIjpudWxsLFwiTGluZVdlaWdodFwiOjAuMCxcIkxpbmVUeXBlXCI6MH19LFwiSG9yaXpvbnRhbENvbm5lY3RvclN0eWxlXCI6e1wiJGlkXCI6XCI4MjFcIixcIkxpbmVDb2xvclwiOntcIiRyZWZcIjpcIjY2M1wifSxcIkxpbmVXZWlnaHRcIjoxLjAsXCJMaW5lVHlwZVwiOjB9LFwiVmVydGljYWxDb25uZWN0b3JTdHlsZVwiOntcIiRpZFwiOlwiODIyXCIsXCJMaW5lQ29sb3JcIjp7XCIkcmVmXCI6XCI2NjZ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ODIzXCIsXCJNYXJnaW5cIjp7XCIkaWRcIjpcIjgyNFwiLFwiVG9wXCI6MC4wLFwiTGVmdFwiOjQuMCxcIlJpZ2h0XCI6NC4wLFwiQm90dG9tXCI6MC4wfSxcIlBhZGRpbmdcIjp7XCIkaWRcIjpcIjgyNVwiLFwiVG9wXCI6MC4wLFwiTGVmdFwiOjAuMCxcIlJpZ2h0XCI6MC4wLFwiQm90dG9tXCI6MC4wfSxcIkJhY2tncm91bmRcIjp7XCIkaWRcIjpcIjgyNlwiLFwiQ29sb3JcIjp7XCIkaWRcIjpcIjgyN1wiLFwiQVwiOjI1NSxcIlJcIjoyNTUsXCJHXCI6MjU1LFwiQlwiOjI1NX19LFwiSXNWaXNpYmxlXCI6dHJ1ZSxcIldpZHRoXCI6MC4wLFwiSGVpZ2h0XCI6MTAuMCxcIkJvcmRlclN0eWxlXCI6e1wiJGlkXCI6XCI4MjhcIixcIkxpbmVDb2xvclwiOntcIiRyZWZcIjpcIjY3NFwifSxcIkxpbmVXZWlnaHRcIjoyLjAsXCJMaW5lVHlwZVwiOjB9fSxcIlRpdGxlU3R5bGVcIjp7XCIkaWRcIjpcIjgyOVwiLFwiRm9udFNldHRpbmdzXCI6e1wiJGlkXCI6XCI4MzBcIixcIkZvbnRTaXplXCI6MTEsXCJGb250TmFtZVwiOlwiQ2FsaWJyaVwiLFwiSXNCb2xkXCI6ZmFsc2UsXCJJc0l0YWxpY1wiOmZhbHNlLFwiSXNVbmRlcmxpbmVkXCI6ZmFsc2V9LFwiQXV0b1NpemVcIjowLFwiRm9yZWdyb3VuZFwiOntcIiRpZFwiOlwiODMxXCIsXCJDb2xvclwiOntcIiRpZFwiOlwiODMy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gzM1wiLFwiVG9wXCI6MC4wLFwiTGVmdFwiOjAuMCxcIlJpZ2h0XCI6MC4wLFwiQm90dG9tXCI6MC4wfSxcIlBhZGRpbmdcIjp7XCIkaWRcIjpcIjgzNFwiLFwiVG9wXCI6MC4wLFwiTGVmdFwiOjAuMCxcIlJpZ2h0XCI6MC4wLFwiQm90dG9tXCI6MC4wfSxcIkJhY2tncm91bmRcIjp7XCIkaWRcIjpcIjgzNVwiLFwiQ29sb3JcIjp7XCIkaWRcIjpcIjgzNlwiLFwiQVwiOjAsXCJSXCI6MjU1LFwiR1wiOjI1NSxcIkJcIjoyNTV9fSxcIklzVmlzaWJsZVwiOnRydWUsXCJXaWR0aFwiOjAuMCxcIkhlaWdodFwiOjAuMCxcIkJvcmRlclN0eWxlXCI6e1wiJGlkXCI6XCI4MzdcIixcIkxpbmVDb2xvclwiOm51bGwsXCJMaW5lV2VpZ2h0XCI6MC4wLFwiTGluZVR5cGVcIjowfX0sXCJEYXRlU3R5bGVcIjp7XCIkaWRcIjpcIjgzOFwiLFwiRm9udFNldHRpbmdzXCI6e1wiJGlkXCI6XCI4MzlcIixcIkZvbnRTaXplXCI6MTEsXCJGb250TmFtZVwiOlwiQ2FsaWJyaVwiLFwiSXNCb2xkXCI6ZmFsc2UsXCJJc0l0YWxpY1wiOmZhbHNlLFwiSXNVbmRlcmxpbmVkXCI6ZmFsc2V9LFwiQXV0b1NpemVcIjowLFwiRm9yZWdyb3VuZFwiOntcIiRpZFwiOlwiODQwXCIsXCJDb2xvclwiOntcIiRpZFwiOlwiODQx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g0MlwiLFwiVG9wXCI6MC4wLFwiTGVmdFwiOjAuMCxcIlJpZ2h0XCI6MC4wLFwiQm90dG9tXCI6MC4wfSxcIlBhZGRpbmdcIjp7XCIkaWRcIjpcIjg0M1wiLFwiVG9wXCI6MC4wLFwiTGVmdFwiOjAuMCxcIlJpZ2h0XCI6MC4wLFwiQm90dG9tXCI6MC4wfSxcIkJhY2tncm91bmRcIjp7XCIkaWRcIjpcIjg0NFwiLFwiQ29sb3JcIjp7XCIkaWRcIjpcIjg0NVwiLFwiQVwiOjAsXCJSXCI6MjU1LFwiR1wiOjI1NSxcIkJcIjoyNTV9fSxcIklzVmlzaWJsZVwiOnRydWUsXCJXaWR0aFwiOjAuMCxcIkhlaWdodFwiOjAuMCxcIkJvcmRlclN0eWxlXCI6e1wiJGlkXCI6XCI4NDZcIixcIkxpbmVDb2xvclwiOm51bGwsXCJMaW5lV2VpZ2h0XCI6MC4wLFwiTGluZVR5cGVcIjowfX0sXCJEYXRlRm9ybWF0XCI6e1wiJGlkXCI6XCI4NDd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Q4XCIsXCJUYXNrU3R5bGVcIjp7XCIkaWRcIjpcIjg0OVwiLFwiU2hhcGVcIjoxLFwiU2hhcGVUaGlja25lc3NcIjowLFwiRHVyYXRpb25Gb3JtYXRcIjoxMyxcIlBlcmNlbnRhZ2VDb21wbGV0ZVN0eWxlXCI6e1wiJGlkXCI6XCI4NTBcIixcIkZvbnRTZXR0aW5nc1wiOntcIiRpZFwiOlwiODUxXCIsXCJGb250U2l6ZVwiOjEwLFwiRm9udE5hbWVcIjpcIkNhbGlicmlcIixcIklzQm9sZFwiOmZhbHNlLFwiSXNJdGFsaWNcIjpmYWxzZSxcIklzVW5kZXJsaW5lZFwiOmZhbHNlfSxcIkF1dG9TaXplXCI6MCxcIkZvcmVncm91bmRcIjp7XCIkaWRcIjpcIjg1MlwiLFwiQ29sb3JcIjp7XCIkaWRcIjpcIjg1M1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g1NFwiLFwiVG9wXCI6MC4wLFwiTGVmdFwiOjAuMCxcIlJpZ2h0XCI6MC4wLFwiQm90dG9tXCI6MC4wfSxcIlBhZGRpbmdcIjp7XCIkaWRcIjpcIjg1NVwiLFwiVG9wXCI6MC4wLFwiTGVmdFwiOjAuMCxcIlJpZ2h0XCI6MC4wLFwiQm90dG9tXCI6MC4wfSxcIkJhY2tncm91bmRcIjp7XCIkaWRcIjpcIjg1NlwiLFwiQ29sb3JcIjp7XCIkaWRcIjpcIjg1N1wiLFwiQVwiOjg5LFwiUlwiOjAsXCJHXCI6MCxcIkJcIjowfX0sXCJJc1Zpc2libGVcIjp0cnVlLFwiV2lkdGhcIjowLjAsXCJIZWlnaHRcIjowLjAsXCJCb3JkZXJTdHlsZVwiOntcIiRpZFwiOlwiODU4XCIsXCJMaW5lQ29sb3JcIjpudWxsLFwiTGluZVdlaWdodFwiOjAuMCxcIkxpbmVUeXBlXCI6MH19LFwiRHVyYXRpb25TdHlsZVwiOntcIiRpZFwiOlwiODU5XCIsXCJGb250U2V0dGluZ3NcIjp7XCIkaWRcIjpcIjg2MFwiLFwiRm9udFNpemVcIjoxMSxcIkZvbnROYW1lXCI6XCJDYWxpYnJpXCIsXCJJc0JvbGRcIjpmYWxzZSxcIklzSXRhbGljXCI6ZmFsc2UsXCJJc1VuZGVybGluZWRcIjpmYWxzZX0sXCJBdXRvU2l6ZVwiOjAsXCJGb3JlZ3JvdW5kXCI6e1wiJGlkXCI6XCI4NjFcIixcIkNvbG9yXCI6e1wiJGlkXCI6XCI4Nj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ODYzXCIsXCJUb3BcIjowLjAsXCJMZWZ0XCI6MC4wLFwiUmlnaHRcIjowLjAsXCJCb3R0b21cIjowLjB9LFwiUGFkZGluZ1wiOntcIiRpZFwiOlwiODY0XCIsXCJUb3BcIjowLjAsXCJMZWZ0XCI6MC4wLFwiUmlnaHRcIjowLjAsXCJCb3R0b21cIjowLjB9LFwiQmFja2dyb3VuZFwiOntcIiRpZFwiOlwiODY1XCIsXCJDb2xvclwiOntcIiRpZFwiOlwiODY2XCIsXCJBXCI6MCxcIlJcIjowLFwiR1wiOjAsXCJCXCI6MH19LFwiSXNWaXNpYmxlXCI6dHJ1ZSxcIldpZHRoXCI6MC4wLFwiSGVpZ2h0XCI6MC4wLFwiQm9yZGVyU3R5bGVcIjp7XCIkaWRcIjpcIjg2N1wiLFwiTGluZUNvbG9yXCI6bnVsbCxcIkxpbmVXZWlnaHRcIjowLjAsXCJMaW5lVHlwZVwiOjB9fSxcIkhvcml6b250YWxDb25uZWN0b3JTdHlsZVwiOntcIiRpZFwiOlwiODY4XCIsXCJMaW5lQ29sb3JcIjp7XCIkcmVmXCI6XCI3MTZcIn0sXCJMaW5lV2VpZ2h0XCI6MS4wLFwiTGluZVR5cGVcIjowfSxcIlZlcnRpY2FsQ29ubmVjdG9yU3R5bGVcIjp7XCIkaWRcIjpcIjg2OVwiLFwiTGluZUNvbG9yXCI6e1wiJHJlZlwiOlwiNzE5XCJ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g3MFwiLFwiTWFyZ2luXCI6e1wiJGlkXCI6XCI4NzFcIixcIlRvcFwiOjAuMCxcIkxlZnRcIjo0LjAsXCJSaWdodFwiOjQuMCxcIkJvdHRvbVwiOjAuMH0sXCJQYWRkaW5nXCI6e1wiJGlkXCI6XCI4NzJcIixcIlRvcFwiOjAuMCxcIkxlZnRcIjowLjAsXCJSaWdodFwiOjAuMCxcIkJvdHRvbVwiOjAuMH0sXCJCYWNrZ3JvdW5kXCI6e1wiJGlkXCI6XCI4NzNcIixcIkNvbG9yXCI6e1wiJGlkXCI6XCI4NzRcIixcIkFcIjoyNTUsXCJSXCI6MjU1LFwiR1wiOjI1NSxcIkJcIjoyNTV9fSxcIklzVmlzaWJsZVwiOnRydWUsXCJXaWR0aFwiOjAuMCxcIkhlaWdodFwiOjEwLjAsXCJCb3JkZXJTdHlsZVwiOntcIiRpZFwiOlwiODc1XCIsXCJMaW5lQ29sb3JcIjp7XCIkcmVmXCI6XCI3MjdcIn0sXCJMaW5lV2VpZ2h0XCI6Mi4wLFwiTGluZVR5cGVcIjowfX0sXCJUaXRsZVN0eWxlXCI6e1wiJGlkXCI6XCI4NzZcIixcIkZvbnRTZXR0aW5nc1wiOntcIiRpZFwiOlwiODc3XCIsXCJGb250U2l6ZVwiOjExLFwiRm9udE5hbWVcIjpcIkNhbGlicmlcIixcIklzQm9sZFwiOmZhbHNlLFwiSXNJdGFsaWNcIjpmYWxzZSxcIklzVW5kZXJsaW5lZFwiOmZhbHNlfSxcIkF1dG9TaXplXCI6MCxcIkZvcmVncm91bmRcIjp7XCIkaWRcIjpcIjg3OFwiLFwiQ29sb3JcIjp7XCIkaWRcIjpcIjg3O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4ODBcIixcIlRvcFwiOjAuMCxcIkxlZnRcIjowLjAsXCJSaWdodFwiOjAuMCxcIkJvdHRvbVwiOjAuMH0sXCJQYWRkaW5nXCI6e1wiJGlkXCI6XCI4ODFcIixcIlRvcFwiOjAuMCxcIkxlZnRcIjowLjAsXCJSaWdodFwiOjAuMCxcIkJvdHRvbVwiOjAuMH0sXCJCYWNrZ3JvdW5kXCI6e1wiJGlkXCI6XCI4ODJcIixcIkNvbG9yXCI6e1wiJGlkXCI6XCI4ODNcIixcIkFcIjowLFwiUlwiOjI1NSxcIkdcIjoyNTUsXCJCXCI6MjU1fX0sXCJJc1Zpc2libGVcIjp0cnVlLFwiV2lkdGhcIjowLjAsXCJIZWlnaHRcIjowLjAsXCJCb3JkZXJTdHlsZVwiOntcIiRpZFwiOlwiODg0XCIsXCJMaW5lQ29sb3JcIjpudWxsLFwiTGluZVdlaWdodFwiOjAuMCxcIkxpbmVUeXBlXCI6MH19LFwiRGF0ZVN0eWxlXCI6e1wiJGlkXCI6XCI4ODVcIixcIkZvbnRTZXR0aW5nc1wiOntcIiRpZFwiOlwiODg2XCIsXCJGb250U2l6ZVwiOjExLFwiRm9udE5hbWVcIjpcIkNhbGlicmlcIixcIklzQm9sZFwiOmZhbHNlLFwiSXNJdGFsaWNcIjpmYWxzZSxcIklzVW5kZXJsaW5lZFwiOmZhbHNlfSxcIkF1dG9TaXplXCI6MCxcIkZvcmVncm91bmRcIjp7XCIkaWRcIjpcIjg4N1wiLFwiQ29sb3JcIjp7XCIkaWRcIjpcIjg4O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4ODlcIixcIlRvcFwiOjAuMCxcIkxlZnRcIjowLjAsXCJSaWdodFwiOjAuMCxcIkJvdHRvbVwiOjAuMH0sXCJQYWRkaW5nXCI6e1wiJGlkXCI6XCI4OTBcIixcIlRvcFwiOjAuMCxcIkxlZnRcIjowLjAsXCJSaWdodFwiOjAuMCxcIkJvdHRvbVwiOjAuMH0sXCJCYWNrZ3JvdW5kXCI6e1wiJGlkXCI6XCI4OTFcIixcIkNvbG9yXCI6e1wiJGlkXCI6XCI4OTJcIixcIkFcIjowLFwiUlwiOjI1NSxcIkdcIjoyNTUsXCJCXCI6MjU1fX0sXCJJc1Zpc2libGVcIjp0cnVlLFwiV2lkdGhcIjowLjAsXCJIZWlnaHRcIjowLjAsXCJCb3JkZXJTdHlsZVwiOntcIiRpZFwiOlwiODkzXCIsXCJMaW5lQ29sb3JcIjpudWxsLFwiTGluZVdlaWdodFwiOjAuMCxcIkxpbmVUeXBlXCI6MH19LFwiRGF0ZUZvcm1hdFwiOntcIiRpZFwiOlwiODk0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V0sXCJJc1Zpc2libGVcIjp0cnVlfSx7XCIkaWRcIjpcIjg5NVwiLFwiSGVhZGVyU3R5bGVcIjp7XCIkaWRcIjpcIjg5NlwiLFwiVGV4dFN0eWxlXCI6e1wiJGlkXCI6XCI4OTdcIixcIkZvbnRTZXR0aW5nc1wiOntcIiRpZFwiOlwiODk4XCIsXCJGb250U2l6ZVwiOjExLFwiRm9udE5hbWVcIjpcIkNhbGlicmlcIixcIklzQm9sZFwiOnRydWUsXCJJc0l0YWxpY1wiOmZhbHNlLFwiSXNVbmRlcmxpbmVkXCI6ZmFsc2V9LFwiQXV0b1NpemVcIjoyLFwiRm9yZWdyb3VuZFwiOntcIiRpZFwiOlwiODk5XCIsXCJDb2xvclwiOntcIiRpZFwiOlwiOTAwXCIsXCJBXCI6MjU1LFwiUlwiOjAsXCJHXCI6MCxcIkJcIjowfX0sXCJCYWNrZ3JvdW5kRmlsbFR5cGVcIjowLFwiTWF4V2lkdGhcIjozMi41Mjc0MTUxNDM2MDI1LFwiTWF4SGVpZ2h0XCI6MC4wLFwiU21hcnRGb3JlZ3JvdW5kSXNBY3RpdmVcIjpmYWxzZSxcIkhvcml6b250YWxBbGlnbm1lbnRcIjowLFwiVmVydGljYWxBbGlnbm1lbnRcIjowLFwiU21hcnRGb3JlZ3JvdW5kXCI6bnVsbCxcIk1hcmdpblwiOntcIiRpZFwiOlwiOTAxXCIsXCJUb3BcIjowLjAsXCJMZWZ0XCI6MC4wLFwiUmlnaHRcIjowLjAsXCJCb3R0b21cIjowLjB9LFwiUGFkZGluZ1wiOntcIiRpZFwiOlwiOTAyXCIsXCJUb3BcIjowLjAsXCJMZWZ0XCI6MC4wLFwiUmlnaHRcIjowLjAsXCJCb3R0b21cIjowLjB9LFwiQmFja2dyb3VuZFwiOm51bGwsXCJJc1Zpc2libGVcIjp0cnVlLFwiV2lkdGhcIjowLjAsXCJIZWlnaHRcIjowLjAsXCJCb3JkZXJTdHlsZVwiOm51bGx9LFwiUmVjdGFuZ2xlU3R5bGVcIjp7XCIkaWRcIjpcIjkwM1wiLFwiTWFyZ2luXCI6e1wiJGlkXCI6XCI5MDRcIixcIlRvcFwiOjAuMCxcIkxlZnRcIjowLjAsXCJSaWdodFwiOjAuMCxcIkJvdHRvbVwiOjAuMH0sXCJQYWRkaW5nXCI6e1wiJGlkXCI6XCI5MDVcIixcIlRvcFwiOjAuMCxcIkxlZnRcIjowLjAsXCJSaWdodFwiOjAuMCxcIkJvdHRvbVwiOjAuMH0sXCJCYWNrZ3JvdW5kXCI6e1wiJGlkXCI6XCI5MDZcIixcIkNvbG9yXCI6e1wiJGlkXCI6XCI5MDdcIixcIkFcIjo2MyxcIlJcIjowLFwiR1wiOjAsXCJCXCI6MH19LFwiSXNWaXNpYmxlXCI6dHJ1ZSxcIldpZHRoXCI6MC4wLFwiSGVpZ2h0XCI6MC4wLFwiQm9yZGVyU3R5bGVcIjp7XCIkaWRcIjpcIjkwOFwiLFwiTGluZUNvbG9yXCI6e1wiJGlkXCI6XCI5MDlcIixcIiR0eXBlXCI6XCJOTFJFLkNvbW1vbi5Eb20uU29saWRDb2xvckJydXNoLCBOTFJFLkNvbW1vblwiLFwiQ29sb3JcIjp7XCIkaWRcIjpcIjkxMFwiLFwiQVwiOjI1NSxcIlJcIjoyNTUsXCJHXCI6MCxcIkJcIjowfX0sXCJMaW5lV2VpZ2h0XCI6MC4wLFwiTGluZVR5cGVcIjowfX19LFwiQmFja2dyb3VuZFN0eWxlXCI6e1wiJGlkXCI6XCI5MTFcIixcIk1hcmdpblwiOntcIiRpZFwiOlwiOTEyXCIsXCJUb3BcIjowLjAsXCJMZWZ0XCI6MC4wLFwiUmlnaHRcIjowLjAsXCJCb3R0b21cIjowLjB9LFwiUGFkZGluZ1wiOntcIiRpZFwiOlwiOTEzXCIsXCJUb3BcIjowLjAsXCJMZWZ0XCI6MC4wLFwiUmlnaHRcIjowLjAsXCJCb3R0b21cIjowLjB9LFwiQmFja2dyb3VuZFwiOntcIiRpZFwiOlwiOTE0XCIsXCJDb2xvclwiOntcIiRpZFwiOlwiOTE1XCIsXCJBXCI6NTEsXCJSXCI6MTY1LFwiR1wiOjE2NSxcIkJcIjoxNjV9fSxcIklzVmlzaWJsZVwiOnRydWUsXCJXaWR0aFwiOjAuMCxcIkhlaWdodFwiOjAuMCxcIkJvcmRlclN0eWxlXCI6e1wiJGlkXCI6XCI5MTZcIixcIkxpbmVDb2xvclwiOntcIiRpZFwiOlwiOTE3XCIsXCIkdHlwZVwiOlwiTkxSRS5Db21tb24uRG9tLlNvbGlkQ29sb3JCcnVzaCwgTkxSRS5Db21tb25cIixcIkNvbG9yXCI6e1wiJGlkXCI6XCI5MThcIixcIkFcIjoyNTUsXCJSXCI6MjU1LFwiR1wiOjAsXCJCXCI6MH19LFwiTGluZVdlaWdodFwiOjAuMCxcIkxpbmVUeXBlXCI6MH19LFwiQ3VzdG9tU3dpbWxhbmVNaWxlc3RvbmVTdHlsZUxpc3RcIjpbe1wiJGlkXCI6XCI5MTlcIixcIlRpdGxlU3R5bGVcIjp7XCIkaWRcIjpcIjkyMFwiLFwiRm9udFNldHRpbmdzXCI6e1wiJGlkXCI6XCI5MjFcIixcIkZvbnRTaXplXCI6MTEsXCJGb250TmFtZVwiOlwiQ2FsaWJyaVwiLFwiSXNCb2xkXCI6ZmFsc2UsXCJJc0l0YWxpY1wiOmZhbHNlLFwiSXNVbmRlcmxpbmVkXCI6ZmFsc2V9LFwiQXV0b1NpemVcIjowLFwiRm9yZWdyb3VuZFwiOntcIiRpZFwiOlwiOTIyXCIsXCJDb2xvclwiOntcIiRpZFwiOlwiOTIz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kyNFwiLFwiVG9wXCI6MC4wLFwiTGVmdFwiOjAuMCxcIlJpZ2h0XCI6MC4wLFwiQm90dG9tXCI6MC4wfSxcIlBhZGRpbmdcIjp7XCIkaWRcIjpcIjkyNVwiLFwiVG9wXCI6MC4wLFwiTGVmdFwiOjAuMCxcIlJpZ2h0XCI6MC4wLFwiQm90dG9tXCI6MC4wfSxcIkJhY2tncm91bmRcIjp7XCIkaWRcIjpcIjkyNlwiLFwiQ29sb3JcIjp7XCIkaWRcIjpcIjkyN1wiLFwiQVwiOjAsXCJSXCI6MjU1LFwiR1wiOjI1NSxcIkJcIjoyNTV9fSxcIklzVmlzaWJsZVwiOnRydWUsXCJXaWR0aFwiOjAuMCxcIkhlaWdodFwiOjAuMCxcIkJvcmRlclN0eWxlXCI6bnVsbH0sXCJEYXRlU3R5bGVcIjp7XCIkaWRcIjpcIjkyOFwiLFwiRm9udFNldHRpbmdzXCI6e1wiJGlkXCI6XCI5MjlcIixcIkZvbnRTaXplXCI6MTEsXCJGb250TmFtZVwiOlwiQ2FsaWJyaVwiLFwiSXNCb2xkXCI6ZmFsc2UsXCJJc0l0YWxpY1wiOmZhbHNlLFwiSXNVbmRlcmxpbmVkXCI6ZmFsc2V9LFwiQXV0b1NpemVcIjoyLFwiRm9yZWdyb3VuZFwiOntcIiRpZFwiOlwiOTMwXCIsXCJDb2xvclwiOntcIiRpZFwiOlwiOTMxXCIsXCJBXCI6MjU1LFwiUlwiOjAsXCJHXCI6MCxcIkJcIjowfX0sXCJCYWNrZ3JvdW5kRmlsbFR5cGVcIjowLFwiTWF4V2lkdGhcIjo5MC4wNjYxNjE4Nzk4OTUzNzUsXCJNYXhIZWlnaHRcIjpcIkluZmluaXR5XCIsXCJTbWFydEZvcmVncm91bmRJc0FjdGl2ZVwiOmZhbHNlLFwiSG9yaXpvbnRhbEFsaWdubWVudFwiOjAsXCJWZXJ0aWNhbEFsaWdubWVudFwiOjAsXCJTbWFydEZvcmVncm91bmRcIjpudWxsLFwiTWFyZ2luXCI6e1wiJGlkXCI6XCI5MzJcIixcIlRvcFwiOjAuMCxcIkxlZnRcIjowLjAsXCJSaWdodFwiOjAuMCxcIkJvdHRvbVwiOjAuMH0sXCJQYWRkaW5nXCI6e1wiJGlkXCI6XCI5MzNcIixcIlRvcFwiOjAuMCxcIkxlZnRcIjowLjAsXCJSaWdodFwiOjAuMCxcIkJvdHRvbVwiOjAuMH0sXCJCYWNrZ3JvdW5kXCI6e1wiJGlkXCI6XCI5MzRcIixcIkNvbG9yXCI6e1wiJGlkXCI6XCI5MzVcIixcIkFcIjowLFwiUlwiOjI1NSxcIkdcIjoyNTUsXCJCXCI6MjU1fX0sXCJJc1Zpc2libGVcIjp0cnVlLFwiV2lkdGhcIjowLjAsXCJIZWlnaHRcIjowLjAsXCJCb3JkZXJTdHlsZVwiOm51bGx9LFwiVGl0bGVQb3NpdGlvblwiOjAsXCJEYXRlUG9zaXRpb25cIjpcIlJpZ2h0XCIsXCJTaGFwZVR5cGVcIjoxLFwiU2hhcGVTaXplXCI6MCxcIlNoYXBlU3R5bGVcIjp7XCIkaWRcIjpcIjkzNlwiLFwiTWFyZ2luXCI6e1wiJGlkXCI6XCI5MzdcIixcIlRvcFwiOjAuMCxcIkxlZnRcIjowLjAsXCJSaWdodFwiOjAuMCxcIkJvdHRvbVwiOjAuMH0sXCJQYWRkaW5nXCI6e1wiJGlkXCI6XCI5MzhcIixcIlRvcFwiOjAuMCxcIkxlZnRcIjowLjAsXCJSaWdodFwiOjAuMCxcIkJvdHRvbVwiOjAuMH0sXCJCYWNrZ3JvdW5kXCI6e1wiJGlkXCI6XCI5MzlcIixcIkNvbG9yXCI6e1wiJGlkXCI6XCI5NDBcIixcIkFcIjoyNTUsXCJSXCI6MCxcIkdcIjowLFwiQlwiOjB9fSxcIklzVmlzaWJsZVwiOnRydWUsXCJXaWR0aFwiOjEyLjAsXCJIZWlnaHRcIjoxNC4wLFwiQm9yZGVyU3R5bGVcIjp7XCIkaWRcIjpcIjk0MVwiLFwiTGluZUNvbG9yXCI6e1wiJGlkXCI6XCI5NDJcIixcIiR0eXBlXCI6XCJOTFJFLkNvbW1vbi5Eb20uU29saWRDb2xvckJydXNoLCBOTFJFLkNvbW1vblwiLFwiQ29sb3JcIjp7XCIkaWRcIjpcIjk0M1wiLFwiQVwiOjI1NSxcIlJcIjoyNTUsXCJHXCI6MCxcIkJcIjowfX0sXCJMaW5lV2VpZ2h0XCI6MC4wLFwiTGluZVR5cGVcIjowfX0sXCJEYXRlRm9ybWF0XCI6e1wiJGlkXCI6XCI5ND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5NDVcIixcIkRhdGVQYXJ0SXNWaXNpYmxlXCI6dHJ1ZSxcIlRpbWVQYXJ0SXNWaXNpYmxlXCI6ZmFsc2V9fSxcIklzVmlzaWJsZVwiOnRydWUsXCJHcm91cElkXCI6bnVsbCxcIlNwYWNpbmdcIjo1fSx7XCIkaWRcIjpcIjk0NlwiLFwiVGl0bGVTdHlsZVwiOntcIiRpZFwiOlwiOTQ3XCIsXCJGb250U2V0dGluZ3NcIjp7XCIkaWRcIjpcIjk0OFwiLFwiRm9udFNpemVcIjoxMSxcIkZvbnROYW1lXCI6XCJDYWxpYnJpXCIsXCJJc0JvbGRcIjpmYWxzZSxcIklzSXRhbGljXCI6ZmFsc2UsXCJJc1VuZGVybGluZWRcIjpmYWxzZX0sXCJBdXRvU2l6ZVwiOjIsXCJGb3JlZ3JvdW5kXCI6e1wiJGlkXCI6XCI5NDlcIixcIkNvbG9yXCI6e1wiJGlkXCI6XCI5NTBcIixcIkFcIjoyNTUsXCJSXCI6MCxcIkdcIjowLFwiQlwiOjB9fSxcIkJhY2tncm91bmRGaWxsVHlwZVwiOjAsXCJNYXhXaWR0aFwiOjE2OC4zOTkxMDM1NjgzMjAzNixcIk1heEhlaWdodFwiOlwiSW5maW5pdHlcIixcIlNtYXJ0Rm9yZWdyb3VuZElzQWN0aXZlXCI6ZmFsc2UsXCJIb3Jpem9udGFsQWxpZ25tZW50XCI6MixcIlZlcnRpY2FsQWxpZ25tZW50XCI6MCxcIlNtYXJ0Rm9yZWdyb3VuZFwiOm51bGwsXCJNYXJnaW5cIjp7XCIkaWRcIjpcIjk1MVwiLFwiVG9wXCI6MC4wLFwiTGVmdFwiOjAuMCxcIlJpZ2h0XCI6MC4wLFwiQm90dG9tXCI6MC4wfSxcIlBhZGRpbmdcIjp7XCIkaWRcIjpcIjk1MlwiLFwiVG9wXCI6MC4wLFwiTGVmdFwiOjAuMCxcIlJpZ2h0XCI6MC4wLFwiQm90dG9tXCI6MC4wfSxcIkJhY2tncm91bmRcIjp7XCIkaWRcIjpcIjk1M1wiLFwiQ29sb3JcIjp7XCIkaWRcIjpcIjk1NFwiLFwiQVwiOjAsXCJSXCI6MjU1LFwiR1wiOjI1NSxcIkJcIjoyNTV9fSxcIklzVmlzaWJsZVwiOnRydWUsXCJXaWR0aFwiOjAuMCxcIkhlaWdodFwiOjAuMCxcIkJvcmRlclN0eWxlXCI6bnVsbH0sXCJEYXRlU3R5bGVcIjp7XCIkaWRcIjpcIjk1NVwiLFwiRm9udFNldHRpbmdzXCI6e1wiJGlkXCI6XCI5NTZcIixcIkZvbnRTaXplXCI6MTEsXCJGb250TmFtZVwiOlwiQ2FsaWJyaVwiLFwiSXNCb2xkXCI6ZmFsc2UsXCJJc0l0YWxpY1wiOmZhbHNlLFwiSXNVbmRlcmxpbmVkXCI6ZmFsc2V9LFwiQXV0b1NpemVcIjowLFwiRm9yZWdyb3VuZFwiOntcIiRpZFwiOlwiOTU3XCIsXCJDb2xvclwiOntcIiRpZFwiOlwiO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1OVwiLFwiVG9wXCI6MC4wLFwiTGVmdFwiOjAuMCxcIlJpZ2h0XCI6MC4wLFwiQm90dG9tXCI6MC4wfSxcIlBhZGRpbmdcIjp7XCIkaWRcIjpcIjk2MFwiLFwiVG9wXCI6MC4wLFwiTGVmdFwiOjAuMCxcIlJpZ2h0XCI6MC4wLFwiQm90dG9tXCI6MC4wfSxcIkJhY2tncm91bmRcIjp7XCIkaWRcIjpcIjk2MVwiLFwiQ29sb3JcIjp7XCIkaWRcIjpcIjk2MlwiLFwiQVwiOjAsXCJSXCI6MjU1LFwiR1wiOjI1NSxcIkJcIjoyNTV9fSxcIklzVmlzaWJsZVwiOnRydWUsXCJXaWR0aFwiOjAuMCxcIkhlaWdodFwiOjAuMCxcIkJvcmRlclN0eWxlXCI6bnVsbH0sXCJUaXRsZVBvc2l0aW9uXCI6MCxcIkRhdGVQb3NpdGlvblwiOlwiUmlnaHRcIixcIlNoYXBlVHlwZVwiOjEsXCJTaGFwZVNpemVcIjowLFwiU2hhcGVTdHlsZVwiOntcIiRpZFwiOlwiOTYzXCIsXCJNYXJnaW5cIjp7XCIkaWRcIjpcIjk2NFwiLFwiVG9wXCI6MC4wLFwiTGVmdFwiOjAuMCxcIlJpZ2h0XCI6MC4wLFwiQm90dG9tXCI6MC4wfSxcIlBhZGRpbmdcIjp7XCIkaWRcIjpcIjk2NVwiLFwiVG9wXCI6MC4wLFwiTGVmdFwiOjAuMCxcIlJpZ2h0XCI6MC4wLFwiQm90dG9tXCI6MC4wfSxcIkJhY2tncm91bmRcIjp7XCIkaWRcIjpcIjk2NlwiLFwiQ29sb3JcIjp7XCIkaWRcIjpcIjk2N1wiLFwiQVwiOjI1NSxcIlJcIjowLFwiR1wiOjAsXCJCXCI6MH19LFwiSXNWaXNpYmxlXCI6dHJ1ZSxcIldpZHRoXCI6MTIuMCxcIkhlaWdodFwiOjE0LjAsXCJCb3JkZXJTdHlsZVwiOntcIiRpZFwiOlwiOTY4XCIsXCJMaW5lQ29sb3JcIjp7XCIkaWRcIjpcIjk2OVwiLFwiJHR5cGVcIjpcIk5MUkUuQ29tbW9uLkRvbS5Tb2xpZENvbG9yQnJ1c2gsIE5MUkUuQ29tbW9uXCIsXCJDb2xvclwiOntcIiRpZFwiOlwiOTcwXCIsXCJBXCI6MjU1LFwiUlwiOjI1NSxcIkdcIjowLFwiQlwiOjB9fSxcIkxpbmVXZWlnaHRcIjowLjAsXCJMaW5lVHlwZVwiOjB9fSxcIkRhdGVGb3JtYXRcIjp7XCIkaWRcIjpcIjk3M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k3MlwiLFwiRGF0ZVBhcnRJc1Zpc2libGVcIjp0cnVlLFwiVGltZVBhcnRJc1Zpc2libGVcIjpmYWxzZX19LFwiSXNWaXNpYmxlXCI6dHJ1ZSxcIkdyb3VwSWRcIjpudWxsLFwiU3BhY2luZ1wiOjV9XSxcIkN1c3RvbVN3aW1sYW5lVGFza1N0eWxlTGlzdFwiOlt7XCIkaWRcIjpcIjk3M1wiLFwiVGFza1N0eWxlXCI6e1wiJGlkXCI6XCI5NzRcIixcIlNoYXBlXCI6MSxcIlNoYXBlVGhpY2tuZXNzXCI6MCxcIkR1cmF0aW9uRm9ybWF0XCI6MTMsXCJQZXJjZW50YWdlQ29tcGxldGVTdHlsZVwiOntcIiRpZFwiOlwiOTc1XCIsXCJGb250U2V0dGluZ3NcIjp7XCIkaWRcIjpcIjk3NlwiLFwiRm9udFNpemVcIjoxMCxcIkZvbnROYW1lXCI6XCJDYWxpYnJpXCIsXCJJc0JvbGRcIjpmYWxzZSxcIklzSXRhbGljXCI6ZmFsc2UsXCJJc1VuZGVybGluZWRcIjpmYWxzZX0sXCJBdXRvU2l6ZVwiOjAsXCJGb3JlZ3JvdW5kXCI6e1wiJGlkXCI6XCI5NzdcIixcIkNvbG9yXCI6e1wiJGlkXCI6XCI5Nzh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5NzlcIixcIlRvcFwiOjAuMCxcIkxlZnRcIjowLjAsXCJSaWdodFwiOjAuMCxcIkJvdHRvbVwiOjAuMH0sXCJQYWRkaW5nXCI6e1wiJGlkXCI6XCI5ODBcIixcIlRvcFwiOjAuMCxcIkxlZnRcIjowLjAsXCJSaWdodFwiOjAuMCxcIkJvdHRvbVwiOjAuMH0sXCJCYWNrZ3JvdW5kXCI6e1wiJGlkXCI6XCI5ODFcIixcIkNvbG9yXCI6e1wiJGlkXCI6XCI5ODJcIixcIkFcIjo4OSxcIlJcIjowLFwiR1wiOjAsXCJCXCI6MH19LFwiSXNWaXNpYmxlXCI6dHJ1ZSxcIldpZHRoXCI6MC4wLFwiSGVpZ2h0XCI6MC4wLFwiQm9yZGVyU3R5bGVcIjp7XCIkaWRcIjpcIjk4M1wiLFwiTGluZUNvbG9yXCI6bnVsbCxcIkxpbmVXZWlnaHRcIjowLjAsXCJMaW5lVHlwZVwiOjB9fSxcIkR1cmF0aW9uU3R5bGVcIjp7XCIkaWRcIjpcIjk4NFwiLFwiRm9udFNldHRpbmdzXCI6e1wiJGlkXCI6XCI5ODVcIixcIkZvbnRTaXplXCI6MTEsXCJGb250TmFtZVwiOlwiQ2FsaWJyaVwiLFwiSXNCb2xkXCI6ZmFsc2UsXCJJc0l0YWxpY1wiOmZhbHNlLFwiSXNVbmRlcmxpbmVkXCI6ZmFsc2V9LFwiQXV0b1NpemVcIjowLFwiRm9yZWdyb3VuZFwiOntcIiRpZFwiOlwiOTg2XCIsXCJDb2xvclwiOntcIiRpZFwiOlwiOTg3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4OFwiLFwiVG9wXCI6MC4wLFwiTGVmdFwiOjAuMCxcIlJpZ2h0XCI6MC4wLFwiQm90dG9tXCI6MC4wfSxcIlBhZGRpbmdcIjp7XCIkaWRcIjpcIjk4OVwiLFwiVG9wXCI6MC4wLFwiTGVmdFwiOjAuMCxcIlJpZ2h0XCI6MC4wLFwiQm90dG9tXCI6MC4wfSxcIkJhY2tncm91bmRcIjp7XCIkaWRcIjpcIjk5MFwiLFwiQ29sb3JcIjp7XCIkaWRcIjpcIjk5MVwiLFwiQVwiOjAsXCJSXCI6MCxcIkdcIjowLFwiQlwiOjB9fSxcIklzVmlzaWJsZVwiOnRydWUsXCJXaWR0aFwiOjAuMCxcIkhlaWdodFwiOjAuMCxcIkJvcmRlclN0eWxlXCI6e1wiJGlkXCI6XCI5OTJcIixcIkxpbmVDb2xvclwiOm51bGwsXCJMaW5lV2VpZ2h0XCI6MC4wLFwiTGluZVR5cGVcIjowfX0sXCJIb3Jpem9udGFsQ29ubmVjdG9yU3R5bGVcIjp7XCIkaWRcIjpcIjk5M1wiLFwiTGluZUNvbG9yXCI6e1wiJGlkXCI6XCI5OTRcIixcIiR0eXBlXCI6XCJOTFJFLkNvbW1vbi5Eb20uU29saWRDb2xvckJydXNoLCBOTFJFLkNvbW1vblwiLFwiQ29sb3JcIjp7XCIkaWRcIjpcIjk5NVwiLFwiQVwiOjI1NSxcIlJcIjoyMDQsXCJHXCI6MjA0LFwiQlwiOjIwNH19LFwiTGluZVdlaWdodFwiOjEuMCxcIkxpbmVUeXBlXCI6MH0sXCJWZXJ0aWNhbENvbm5lY3RvclN0eWxlXCI6e1wiJGlkXCI6XCI5OTZcIixcIkxpbmVDb2xvclwiOntcIiRpZFwiOlwiOTk3XCIsXCIkdHlwZVwiOlwiTkxSRS5Db21tb24uRG9tLlNvbGlkQ29sb3JCcnVzaCwgTkxSRS5Db21tb25cIixcIkNvbG9yXCI6e1wiJGlkXCI6XCI5OThcIixcIkFcIjoyNTUsXCJSXCI6MjA0LFwiR1wiOjIwNCxcIkJcIjoyMDR9fSxcIkxpbmVXZWlnaHRcIjowLjAsXCJMaW5lVHlwZVwiOjB9LFwiTWFyZ2luXCI6bnVsbCxcIlN0YXJ0RGF0ZVBvc2l0aW9uXCI6NCxcIkVuZERhdGVQb3NpdGlvblwiOjQsXCJUaXRsZVBvc2l0aW9uXCI6My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5OTlcIixcIk1hcmdpblwiOntcIiRpZFwiOlwiMTAwMFwiLFwiVG9wXCI6MC4wLFwiTGVmdFwiOjQuMCxcIlJpZ2h0XCI6NC4wLFwiQm90dG9tXCI6MC4wfSxcIlBhZGRpbmdcIjp7XCIkaWRcIjpcIjEwMDFcIixcIlRvcFwiOjAuMCxcIkxlZnRcIjowLjAsXCJSaWdodFwiOjAuMCxcIkJvdHRvbVwiOjAuMH0sXCJCYWNrZ3JvdW5kXCI6e1wiJGlkXCI6XCIxMDAyXCIsXCJDb2xvclwiOntcIiRpZFwiOlwiMTAwM1wiLFwiQVwiOjI1NSxcIlJcIjoyNTUsXCJHXCI6MjU1LFwiQlwiOjI1NX19LFwiSXNWaXNpYmxlXCI6dHJ1ZSxcIldpZHRoXCI6MC4wLFwiSGVpZ2h0XCI6MTAuMCxcIkJvcmRlclN0eWxlXCI6e1wiJGlkXCI6XCIxMDA0XCIsXCJMaW5lQ29sb3JcIjp7XCIkaWRcIjpcIjEwMDVcIixcIiR0eXBlXCI6XCJOTFJFLkNvbW1vbi5Eb20uU29saWRDb2xvckJydXNoLCBOTFJFLkNvbW1vblwiLFwiQ29sb3JcIjp7XCIkaWRcIjpcIjEwMDZcIixcIkFcIjoyNTUsXCJSXCI6MCxcIkdcIjowLFwiQlwiOjB9fSxcIkxpbmVXZWlnaHRcIjoyLjAsXCJMaW5lVHlwZVwiOjB9fSxcIlRpdGxlU3R5bGVcIjp7XCIkaWRcIjpcIjEwMDdcIixcIkZvbnRTZXR0aW5nc1wiOntcIiRpZFwiOlwiMTAwOFwiLFwiRm9udFNpemVcIjoxMSxcIkZvbnROYW1lXCI6XCJDYWxpYnJpXCIsXCJJc0JvbGRcIjpmYWxzZSxcIklzSXRhbGljXCI6ZmFsc2UsXCJJc1VuZGVybGluZWRcIjpmYWxzZX0sXCJBdXRvU2l6ZVwiOjAsXCJGb3JlZ3JvdW5kXCI6e1wiJGlkXCI6XCIxMDA5XCIsXCJDb2xvclwiOntcIiRpZFwiOlwiMTAxMF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ExXCIsXCJUb3BcIjowLjAsXCJMZWZ0XCI6MC4wLFwiUmlnaHRcIjowLjAsXCJCb3R0b21cIjowLjB9LFwiUGFkZGluZ1wiOntcIiRpZFwiOlwiMTAxMlwiLFwiVG9wXCI6MC4wLFwiTGVmdFwiOjAuMCxcIlJpZ2h0XCI6MC4wLFwiQm90dG9tXCI6MC4wfSxcIkJhY2tncm91bmRcIjp7XCIkaWRcIjpcIjEwMTNcIixcIkNvbG9yXCI6e1wiJGlkXCI6XCIxMDE0XCIsXCJBXCI6MCxcIlJcIjoyNTUsXCJHXCI6MjU1LFwiQlwiOjI1NX19LFwiSXNWaXNpYmxlXCI6dHJ1ZSxcIldpZHRoXCI6MC4wLFwiSGVpZ2h0XCI6MC4wLFwiQm9yZGVyU3R5bGVcIjp7XCIkaWRcIjpcIjEwMTVcIixcIkxpbmVDb2xvclwiOm51bGwsXCJMaW5lV2VpZ2h0XCI6MC4wLFwiTGluZVR5cGVcIjowfX0sXCJEYXRlU3R5bGVcIjp7XCIkaWRcIjpcIjEwMTZcIixcIkZvbnRTZXR0aW5nc1wiOntcIiRpZFwiOlwiMTAxN1wiLFwiRm9udFNpemVcIjoxMSxcIkZvbnROYW1lXCI6XCJDYWxpYnJpXCIsXCJJc0JvbGRcIjpmYWxzZSxcIklzSXRhbGljXCI6ZmFsc2UsXCJJc1VuZGVybGluZWRcIjpmYWxzZX0sXCJBdXRvU2l6ZVwiOjAsXCJGb3JlZ3JvdW5kXCI6e1wiJGlkXCI6XCIxMDE4XCIsXCJDb2xvclwiOntcIiRpZFwiOlwiMTAxO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IwXCIsXCJUb3BcIjowLjAsXCJMZWZ0XCI6MC4wLFwiUmlnaHRcIjowLjAsXCJCb3R0b21cIjowLjB9LFwiUGFkZGluZ1wiOntcIiRpZFwiOlwiMTAyMVwiLFwiVG9wXCI6MC4wLFwiTGVmdFwiOjAuMCxcIlJpZ2h0XCI6MC4wLFwiQm90dG9tXCI6MC4wfSxcIkJhY2tncm91bmRcIjp7XCIkaWRcIjpcIjEwMjJcIixcIkNvbG9yXCI6e1wiJGlkXCI6XCIxMDIzXCIsXCJBXCI6MCxcIlJcIjoyNTUsXCJHXCI6MjU1LFwiQlwiOjI1NX19LFwiSXNWaXNpYmxlXCI6dHJ1ZSxcIldpZHRoXCI6MC4wLFwiSGVpZ2h0XCI6MC4wLFwiQm9yZGVyU3R5bGVcIjp7XCIkaWRcIjpcIjEwMjRcIixcIkxpbmVDb2xvclwiOm51bGwsXCJMaW5lV2VpZ2h0XCI6MC4wLFwiTGluZVR5cGVcIjowfX0sXCJEYXRlRm9ybWF0XCI6e1wiJGlkXCI6XCIxMDI1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MjZcIixcIlRhc2tTdHlsZVwiOntcIiRpZFwiOlwiMTAyN1wiLFwiU2hhcGVcIjoxLFwiU2hhcGVUaGlja25lc3NcIjowLFwiRHVyYXRpb25Gb3JtYXRcIjoxMyxcIlBlcmNlbnRhZ2VDb21wbGV0ZVN0eWxlXCI6e1wiJGlkXCI6XCIxMDI4XCIsXCJGb250U2V0dGluZ3NcIjp7XCIkaWRcIjpcIjEwMjlcIixcIkZvbnRTaXplXCI6MTAsXCJGb250TmFtZVwiOlwiQ2FsaWJyaVwiLFwiSXNCb2xkXCI6ZmFsc2UsXCJJc0l0YWxpY1wiOmZhbHNlLFwiSXNVbmRlcmxpbmVkXCI6ZmFsc2V9LFwiQXV0b1NpemVcIjowLFwiRm9yZWdyb3VuZFwiOntcIiRpZFwiOlwiMTAzMFwiLFwiQ29sb3JcIjp7XCIkaWRcIjpcIjEwMzF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MyXCIsXCJUb3BcIjowLjAsXCJMZWZ0XCI6MC4wLFwiUmlnaHRcIjowLjAsXCJCb3R0b21cIjowLjB9LFwiUGFkZGluZ1wiOntcIiRpZFwiOlwiMTAzM1wiLFwiVG9wXCI6MC4wLFwiTGVmdFwiOjAuMCxcIlJpZ2h0XCI6MC4wLFwiQm90dG9tXCI6MC4wfSxcIkJhY2tncm91bmRcIjp7XCIkaWRcIjpcIjEwMzRcIixcIkNvbG9yXCI6e1wiJGlkXCI6XCIxMDM1XCIsXCJBXCI6ODksXCJSXCI6MCxcIkdcIjowLFwiQlwiOjB9fSxcIklzVmlzaWJsZVwiOnRydWUsXCJXaWR0aFwiOjAuMCxcIkhlaWdodFwiOjAuMCxcIkJvcmRlclN0eWxlXCI6e1wiJGlkXCI6XCIxMDM2XCIsXCJMaW5lQ29sb3JcIjpudWxsLFwiTGluZVdlaWdodFwiOjAuMCxcIkxpbmVUeXBlXCI6MH19LFwiRHVyYXRpb25TdHlsZVwiOntcIiRpZFwiOlwiMTAzN1wiLFwiRm9udFNldHRpbmdzXCI6e1wiJGlkXCI6XCIxMDM4XCIsXCJGb250U2l6ZVwiOjExLFwiRm9udE5hbWVcIjpcIkNhbGlicmlcIixcIklzQm9sZFwiOmZhbHNlLFwiSXNJdGFsaWNcIjpmYWxzZSxcIklzVW5kZXJsaW5lZFwiOmZhbHNlfSxcIkF1dG9TaXplXCI6MCxcIkZvcmVncm91bmRcIjp7XCIkaWRcIjpcIjEwMzlcIixcIkNvbG9yXCI6e1wiJGlkXCI6XCIxMDQw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DFcIixcIlRvcFwiOjAuMCxcIkxlZnRcIjowLjAsXCJSaWdodFwiOjAuMCxcIkJvdHRvbVwiOjAuMH0sXCJQYWRkaW5nXCI6e1wiJGlkXCI6XCIxMDQyXCIsXCJUb3BcIjowLjAsXCJMZWZ0XCI6MC4wLFwiUmlnaHRcIjowLjAsXCJCb3R0b21cIjowLjB9LFwiQmFja2dyb3VuZFwiOntcIiRpZFwiOlwiMTA0M1wiLFwiQ29sb3JcIjp7XCIkaWRcIjpcIjEwNDRcIixcIkFcIjowLFwiUlwiOjAsXCJHXCI6MCxcIkJcIjowfX0sXCJJc1Zpc2libGVcIjp0cnVlLFwiV2lkdGhcIjowLjAsXCJIZWlnaHRcIjowLjAsXCJCb3JkZXJTdHlsZVwiOntcIiRpZFwiOlwiMTA0NVwiLFwiTGluZUNvbG9yXCI6bnVsbCxcIkxpbmVXZWlnaHRcIjowLjAsXCJMaW5lVHlwZVwiOjB9fSxcIkhvcml6b250YWxDb25uZWN0b3JTdHlsZVwiOntcIiRpZFwiOlwiMTA0NlwiLFwiTGluZUNvbG9yXCI6e1wiJGlkXCI6XCIxMDQ3XCIsXCIkdHlwZVwiOlwiTkxSRS5Db21tb24uRG9tLlNvbGlkQ29sb3JCcnVzaCwgTkxSRS5Db21tb25cIixcIkNvbG9yXCI6e1wiJGlkXCI6XCIxMDQ4XCIsXCJBXCI6MjU1LFwiUlwiOjIwNCxcIkdcIjoyMDQsXCJCXCI6MjA0fX0sXCJMaW5lV2VpZ2h0XCI6MS4wLFwiTGluZVR5cGVcIjowfSxcIlZlcnRpY2FsQ29ubmVjdG9yU3R5bGVcIjp7XCIkaWRcIjpcIjEwNDlcIixcIkxpbmVDb2xvclwiOntcIiRpZFwiOlwiMTA1MFwiLFwiJHR5cGVcIjpcIk5MUkUuQ29tbW9uLkRvbS5Tb2xpZENvbG9yQnJ1c2gsIE5MUkUuQ29tbW9uXCIsXCJDb2xvclwiOntcIiRpZFwiOlwiMTA1MV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NTJcIixcIk1hcmdpblwiOntcIiRpZFwiOlwiMTA1M1wiLFwiVG9wXCI6MC4wLFwiTGVmdFwiOjQuMCxcIlJpZ2h0XCI6NC4wLFwiQm90dG9tXCI6MC4wfSxcIlBhZGRpbmdcIjp7XCIkaWRcIjpcIjEwNTRcIixcIlRvcFwiOjAuMCxcIkxlZnRcIjowLjAsXCJSaWdodFwiOjAuMCxcIkJvdHRvbVwiOjAuMH0sXCJCYWNrZ3JvdW5kXCI6e1wiJGlkXCI6XCIxMDU1XCIsXCJDb2xvclwiOntcIiRpZFwiOlwiMTA1NlwiLFwiQVwiOjI1NSxcIlJcIjoyNTUsXCJHXCI6MjU1LFwiQlwiOjI1NX19LFwiSXNWaXNpYmxlXCI6dHJ1ZSxcIldpZHRoXCI6MC4wLFwiSGVpZ2h0XCI6MTAuMCxcIkJvcmRlclN0eWxlXCI6e1wiJGlkXCI6XCIxMDU3XCIsXCJMaW5lQ29sb3JcIjp7XCIkaWRcIjpcIjEwNThcIixcIiR0eXBlXCI6XCJOTFJFLkNvbW1vbi5Eb20uU29saWRDb2xvckJydXNoLCBOTFJFLkNvbW1vblwiLFwiQ29sb3JcIjp7XCIkaWRcIjpcIjEwNTlcIixcIkFcIjoyNTUsXCJSXCI6MCxcIkdcIjowLFwiQlwiOjB9fSxcIkxpbmVXZWlnaHRcIjoyLjAsXCJMaW5lVHlwZVwiOjB9fSxcIlRpdGxlU3R5bGVcIjp7XCIkaWRcIjpcIjEwNjBcIixcIkZvbnRTZXR0aW5nc1wiOntcIiRpZFwiOlwiMTA2MVwiLFwiRm9udFNpemVcIjoxMSxcIkZvbnROYW1lXCI6XCJDYWxpYnJpXCIsXCJJc0JvbGRcIjpmYWxzZSxcIklzSXRhbGljXCI6ZmFsc2UsXCJJc1VuZGVybGluZWRcIjpmYWxzZX0sXCJBdXRvU2l6ZVwiOjAsXCJGb3JlZ3JvdW5kXCI6e1wiJGlkXCI6XCIxMDYyXCIsXCJDb2xvclwiOntcIiRpZFwiOlwiMTA2M1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Y0XCIsXCJUb3BcIjowLjAsXCJMZWZ0XCI6MC4wLFwiUmlnaHRcIjowLjAsXCJCb3R0b21cIjowLjB9LFwiUGFkZGluZ1wiOntcIiRpZFwiOlwiMTA2NVwiLFwiVG9wXCI6MC4wLFwiTGVmdFwiOjAuMCxcIlJpZ2h0XCI6MC4wLFwiQm90dG9tXCI6MC4wfSxcIkJhY2tncm91bmRcIjp7XCIkaWRcIjpcIjEwNjZcIixcIkNvbG9yXCI6e1wiJGlkXCI6XCIxMDY3XCIsXCJBXCI6MCxcIlJcIjoyNTUsXCJHXCI6MjU1LFwiQlwiOjI1NX19LFwiSXNWaXNpYmxlXCI6dHJ1ZSxcIldpZHRoXCI6MC4wLFwiSGVpZ2h0XCI6MC4wLFwiQm9yZGVyU3R5bGVcIjp7XCIkaWRcIjpcIjEwNjhcIixcIkxpbmVDb2xvclwiOm51bGwsXCJMaW5lV2VpZ2h0XCI6MC4wLFwiTGluZVR5cGVcIjowfX0sXCJEYXRlU3R5bGVcIjp7XCIkaWRcIjpcIjEwNjlcIixcIkZvbnRTZXR0aW5nc1wiOntcIiRpZFwiOlwiMTA3MFwiLFwiRm9udFNpemVcIjoxMSxcIkZvbnROYW1lXCI6XCJDYWxpYnJpXCIsXCJJc0JvbGRcIjpmYWxzZSxcIklzSXRhbGljXCI6ZmFsc2UsXCJJc1VuZGVybGluZWRcIjpmYWxzZX0sXCJBdXRvU2l6ZVwiOjAsXCJGb3JlZ3JvdW5kXCI6e1wiJGlkXCI6XCIxMDcxXCIsXCJDb2xvclwiOntcIiRpZFwiOlwiMTA3M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czXCIsXCJUb3BcIjowLjAsXCJMZWZ0XCI6MC4wLFwiUmlnaHRcIjowLjAsXCJCb3R0b21cIjowLjB9LFwiUGFkZGluZ1wiOntcIiRpZFwiOlwiMTA3NFwiLFwiVG9wXCI6MC4wLFwiTGVmdFwiOjAuMCxcIlJpZ2h0XCI6MC4wLFwiQm90dG9tXCI6MC4wfSxcIkJhY2tncm91bmRcIjp7XCIkaWRcIjpcIjEwNzVcIixcIkNvbG9yXCI6e1wiJGlkXCI6XCIxMDc2XCIsXCJBXCI6MCxcIlJcIjoyNTUsXCJHXCI6MjU1LFwiQlwiOjI1NX19LFwiSXNWaXNpYmxlXCI6dHJ1ZSxcIldpZHRoXCI6MC4wLFwiSGVpZ2h0XCI6MC4wLFwiQm9yZGVyU3R5bGVcIjp7XCIkaWRcIjpcIjEwNzdcIixcIkxpbmVDb2xvclwiOm51bGwsXCJMaW5lV2VpZ2h0XCI6MC4wLFwiTGluZVR5cGVcIjowfX0sXCJEYXRlRm9ybWF0XCI6e1wiJGlkXCI6XCIxMDc4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NzlcIixcIlRhc2tTdHlsZVwiOntcIiRpZFwiOlwiMTA4MFwiLFwiU2hhcGVcIjoxLFwiU2hhcGVUaGlja25lc3NcIjowLFwiRHVyYXRpb25Gb3JtYXRcIjoxMyxcIlBlcmNlbnRhZ2VDb21wbGV0ZVN0eWxlXCI6e1wiJGlkXCI6XCIxMDgxXCIsXCJGb250U2V0dGluZ3NcIjp7XCIkaWRcIjpcIjEwODJcIixcIkZvbnRTaXplXCI6MTAsXCJGb250TmFtZVwiOlwiQ2FsaWJyaVwiLFwiSXNCb2xkXCI6ZmFsc2UsXCJJc0l0YWxpY1wiOmZhbHNlLFwiSXNVbmRlcmxpbmVkXCI6ZmFsc2V9LFwiQXV0b1NpemVcIjowLFwiRm9yZWdyb3VuZFwiOntcIiRpZFwiOlwiMTA4M1wiLFwiQ29sb3JcIjp7XCIkaWRcIjpcIjEwODR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g1XCIsXCJUb3BcIjowLjAsXCJMZWZ0XCI6MC4wLFwiUmlnaHRcIjowLjAsXCJCb3R0b21cIjowLjB9LFwiUGFkZGluZ1wiOntcIiRpZFwiOlwiMTA4NlwiLFwiVG9wXCI6MC4wLFwiTGVmdFwiOjAuMCxcIlJpZ2h0XCI6MC4wLFwiQm90dG9tXCI6MC4wfSxcIkJhY2tncm91bmRcIjp7XCIkaWRcIjpcIjEwODdcIixcIkNvbG9yXCI6e1wiJGlkXCI6XCIxMDg4XCIsXCJBXCI6ODksXCJSXCI6MCxcIkdcIjowLFwiQlwiOjB9fSxcIklzVmlzaWJsZVwiOnRydWUsXCJXaWR0aFwiOjAuMCxcIkhlaWdodFwiOjAuMCxcIkJvcmRlclN0eWxlXCI6e1wiJGlkXCI6XCIxMDg5XCIsXCJMaW5lQ29sb3JcIjpudWxsLFwiTGluZVdlaWdodFwiOjAuMCxcIkxpbmVUeXBlXCI6MH19LFwiRHVyYXRpb25TdHlsZVwiOntcIiRpZFwiOlwiMTA5MFwiLFwiRm9udFNldHRpbmdzXCI6e1wiJGlkXCI6XCIxMDkxXCIsXCJGb250U2l6ZVwiOjExLFwiRm9udE5hbWVcIjpcIkNhbGlicmlcIixcIklzQm9sZFwiOmZhbHNlLFwiSXNJdGFsaWNcIjpmYWxzZSxcIklzVW5kZXJsaW5lZFwiOmZhbHNlfSxcIkF1dG9TaXplXCI6MCxcIkZvcmVncm91bmRcIjp7XCIkaWRcIjpcIjEwOTJcIixcIkNvbG9yXCI6e1wiJGlkXCI6XCIxMDkz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OTRcIixcIlRvcFwiOjAuMCxcIkxlZnRcIjowLjAsXCJSaWdodFwiOjAuMCxcIkJvdHRvbVwiOjAuMH0sXCJQYWRkaW5nXCI6e1wiJGlkXCI6XCIxMDk1XCIsXCJUb3BcIjowLjAsXCJMZWZ0XCI6MC4wLFwiUmlnaHRcIjowLjAsXCJCb3R0b21cIjowLjB9LFwiQmFja2dyb3VuZFwiOntcIiRpZFwiOlwiMTA5NlwiLFwiQ29sb3JcIjp7XCIkaWRcIjpcIjEwOTdcIixcIkFcIjowLFwiUlwiOjAsXCJHXCI6MCxcIkJcIjowfX0sXCJJc1Zpc2libGVcIjp0cnVlLFwiV2lkdGhcIjowLjAsXCJIZWlnaHRcIjowLjAsXCJCb3JkZXJTdHlsZVwiOntcIiRpZFwiOlwiMTA5OFwiLFwiTGluZUNvbG9yXCI6bnVsbCxcIkxpbmVXZWlnaHRcIjowLjAsXCJMaW5lVHlwZVwiOjB9fSxcIkhvcml6b250YWxDb25uZWN0b3JTdHlsZVwiOntcIiRpZFwiOlwiMTA5OVwiLFwiTGluZUNvbG9yXCI6e1wiJGlkXCI6XCIxMTAwXCIsXCIkdHlwZVwiOlwiTkxSRS5Db21tb24uRG9tLlNvbGlkQ29sb3JCcnVzaCwgTkxSRS5Db21tb25cIixcIkNvbG9yXCI6e1wiJGlkXCI6XCIxMTAxXCIsXCJBXCI6MjU1LFwiUlwiOjIwNCxcIkdcIjoyMDQsXCJCXCI6MjA0fX0sXCJMaW5lV2VpZ2h0XCI6MS4wLFwiTGluZVR5cGVcIjowfSxcIlZlcnRpY2FsQ29ubmVjdG9yU3R5bGVcIjp7XCIkaWRcIjpcIjExMDJcIixcIkxpbmVDb2xvclwiOntcIiRpZFwiOlwiMTEwM1wiLFwiJHR5cGVcIjpcIk5MUkUuQ29tbW9uLkRvbS5Tb2xpZENvbG9yQnJ1c2gsIE5MUkUuQ29tbW9uXCIsXCJDb2xvclwiOntcIiRpZFwiOlwiMTEwNF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xMDVcIixcIk1hcmdpblwiOntcIiRpZFwiOlwiMTEwNlwiLFwiVG9wXCI6MC4wLFwiTGVmdFwiOjQuMCxcIlJpZ2h0XCI6NC4wLFwiQm90dG9tXCI6MC4wfSxcIlBhZGRpbmdcIjp7XCIkaWRcIjpcIjExMDdcIixcIlRvcFwiOjAuMCxcIkxlZnRcIjowLjAsXCJSaWdodFwiOjAuMCxcIkJvdHRvbVwiOjAuMH0sXCJCYWNrZ3JvdW5kXCI6e1wiJGlkXCI6XCIxMTA4XCIsXCJDb2xvclwiOntcIiRpZFwiOlwiMTEwOVwiLFwiQVwiOjI1NSxcIlJcIjoyNTUsXCJHXCI6MjU1LFwiQlwiOjI1NX19LFwiSXNWaXNpYmxlXCI6dHJ1ZSxcIldpZHRoXCI6MC4wLFwiSGVpZ2h0XCI6MTAuMCxcIkJvcmRlclN0eWxlXCI6e1wiJGlkXCI6XCIxMTEwXCIsXCJMaW5lQ29sb3JcIjp7XCIkaWRcIjpcIjExMTFcIixcIiR0eXBlXCI6XCJOTFJFLkNvbW1vbi5Eb20uU29saWRDb2xvckJydXNoLCBOTFJFLkNvbW1vblwiLFwiQ29sb3JcIjp7XCIkaWRcIjpcIjExMTJcIixcIkFcIjoyNTUsXCJSXCI6MCxcIkdcIjowLFwiQlwiOjB9fSxcIkxpbmVXZWlnaHRcIjoyLjAsXCJMaW5lVHlwZVwiOjB9fSxcIlRpdGxlU3R5bGVcIjp7XCIkaWRcIjpcIjExMTNcIixcIkZvbnRTZXR0aW5nc1wiOntcIiRpZFwiOlwiMTExNFwiLFwiRm9udFNpemVcIjoxMSxcIkZvbnROYW1lXCI6XCJDYWxpYnJpXCIsXCJJc0JvbGRcIjpmYWxzZSxcIklzSXRhbGljXCI6ZmFsc2UsXCJJc1VuZGVybGluZWRcIjpmYWxzZX0sXCJBdXRvU2l6ZVwiOjAsXCJGb3JlZ3JvdW5kXCI6e1wiJGlkXCI6XCIxMTE1XCIsXCJDb2xvclwiOntcIiRpZFwiOlwiMTExNl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TE3XCIsXCJUb3BcIjowLjAsXCJMZWZ0XCI6MC4wLFwiUmlnaHRcIjowLjAsXCJCb3R0b21cIjowLjB9LFwiUGFkZGluZ1wiOntcIiRpZFwiOlwiMTExOFwiLFwiVG9wXCI6MC4wLFwiTGVmdFwiOjAuMCxcIlJpZ2h0XCI6MC4wLFwiQm90dG9tXCI6MC4wfSxcIkJhY2tncm91bmRcIjp7XCIkaWRcIjpcIjExMTlcIixcIkNvbG9yXCI6e1wiJGlkXCI6XCIxMTIwXCIsXCJBXCI6MCxcIlJcIjoyNTUsXCJHXCI6MjU1LFwiQlwiOjI1NX19LFwiSXNWaXNpYmxlXCI6dHJ1ZSxcIldpZHRoXCI6MC4wLFwiSGVpZ2h0XCI6MC4wLFwiQm9yZGVyU3R5bGVcIjp7XCIkaWRcIjpcIjExMjFcIixcIkxpbmVDb2xvclwiOm51bGwsXCJMaW5lV2VpZ2h0XCI6MC4wLFwiTGluZVR5cGVcIjowfX0sXCJEYXRlU3R5bGVcIjp7XCIkaWRcIjpcIjExMjJcIixcIkZvbnRTZXR0aW5nc1wiOntcIiRpZFwiOlwiMTEyM1wiLFwiRm9udFNpemVcIjoxMSxcIkZvbnROYW1lXCI6XCJDYWxpYnJpXCIsXCJJc0JvbGRcIjpmYWxzZSxcIklzSXRhbGljXCI6ZmFsc2UsXCJJc1VuZGVybGluZWRcIjpmYWxzZX0sXCJBdXRvU2l6ZVwiOjAsXCJGb3JlZ3JvdW5kXCI6e1wiJGlkXCI6XCIxMTI0XCIsXCJDb2xvclwiOntcIiRpZFwiOlwiMTEy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I2XCIsXCJUb3BcIjowLjAsXCJMZWZ0XCI6MC4wLFwiUmlnaHRcIjowLjAsXCJCb3R0b21cIjowLjB9LFwiUGFkZGluZ1wiOntcIiRpZFwiOlwiMTEyN1wiLFwiVG9wXCI6MC4wLFwiTGVmdFwiOjAuMCxcIlJpZ2h0XCI6MC4wLFwiQm90dG9tXCI6MC4wfSxcIkJhY2tncm91bmRcIjp7XCIkaWRcIjpcIjExMjhcIixcIkNvbG9yXCI6e1wiJGlkXCI6XCIxMTI5XCIsXCJBXCI6MCxcIlJcIjoyNTUsXCJHXCI6MjU1LFwiQlwiOjI1NX19LFwiSXNWaXNpYmxlXCI6dHJ1ZSxcIldpZHRoXCI6MC4wLFwiSGVpZ2h0XCI6MC4wLFwiQm9yZGVyU3R5bGVcIjp7XCIkaWRcIjpcIjExMzBcIixcIkxpbmVDb2xvclwiOm51bGwsXCJMaW5lV2VpZ2h0XCI6MC4wLFwiTGluZVR5cGVcIjowfX0sXCJEYXRlRm9ybWF0XCI6e1wiJGlkXCI6XCIxMTMx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xMzJcIixcIlRhc2tTdHlsZVwiOntcIiRpZFwiOlwiMTEzM1wiLFwiU2hhcGVcIjoxLFwiU2hhcGVUaGlja25lc3NcIjowLFwiRHVyYXRpb25Gb3JtYXRcIjoxMyxcIlBlcmNlbnRhZ2VDb21wbGV0ZVN0eWxlXCI6e1wiJGlkXCI6XCIxMTM0XCIsXCJGb250U2V0dGluZ3NcIjp7XCIkaWRcIjpcIjExMzVcIixcIkZvbnRTaXplXCI6MTAsXCJGb250TmFtZVwiOlwiQ2FsaWJyaVwiLFwiSXNCb2xkXCI6ZmFsc2UsXCJJc0l0YWxpY1wiOmZhbHNlLFwiSXNVbmRlcmxpbmVkXCI6ZmFsc2V9LFwiQXV0b1NpemVcIjowLFwiRm9yZWdyb3VuZFwiOntcIiRpZFwiOlwiMTEzNlwiLFwiQ29sb3JcIjp7XCIkaWRcIjpcIjExMzd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TM4XCIsXCJUb3BcIjowLjAsXCJMZWZ0XCI6MC4wLFwiUmlnaHRcIjowLjAsXCJCb3R0b21cIjowLjB9LFwiUGFkZGluZ1wiOntcIiRpZFwiOlwiMTEzOVwiLFwiVG9wXCI6MC4wLFwiTGVmdFwiOjAuMCxcIlJpZ2h0XCI6MC4wLFwiQm90dG9tXCI6MC4wfSxcIkJhY2tncm91bmRcIjp7XCIkaWRcIjpcIjExNDBcIixcIkNvbG9yXCI6e1wiJGlkXCI6XCIxMTQxXCIsXCJBXCI6ODksXCJSXCI6MCxcIkdcIjowLFwiQlwiOjB9fSxcIklzVmlzaWJsZVwiOnRydWUsXCJXaWR0aFwiOjAuMCxcIkhlaWdodFwiOjAuMCxcIkJvcmRlclN0eWxlXCI6e1wiJGlkXCI6XCIxMTQyXCIsXCJMaW5lQ29sb3JcIjpudWxsLFwiTGluZVdlaWdodFwiOjAuMCxcIkxpbmVUeXBlXCI6MH19LFwiRHVyYXRpb25TdHlsZVwiOntcIiRpZFwiOlwiMTE0M1wiLFwiRm9udFNldHRpbmdzXCI6e1wiJGlkXCI6XCIxMTQ0XCIsXCJGb250U2l6ZVwiOjExLFwiRm9udE5hbWVcIjpcIkNhbGlicmlcIixcIklzQm9sZFwiOmZhbHNlLFwiSXNJdGFsaWNcIjpmYWxzZSxcIklzVW5kZXJsaW5lZFwiOmZhbHNlfSxcIkF1dG9TaXplXCI6MCxcIkZvcmVncm91bmRcIjp7XCIkaWRcIjpcIjExNDVcIixcIkNvbG9yXCI6e1wiJGlkXCI6XCIxMTQ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DdcIixcIlRvcFwiOjAuMCxcIkxlZnRcIjowLjAsXCJSaWdodFwiOjAuMCxcIkJvdHRvbVwiOjAuMH0sXCJQYWRkaW5nXCI6e1wiJGlkXCI6XCIxMTQ4XCIsXCJUb3BcIjowLjAsXCJMZWZ0XCI6MC4wLFwiUmlnaHRcIjowLjAsXCJCb3R0b21cIjowLjB9LFwiQmFja2dyb3VuZFwiOntcIiRpZFwiOlwiMTE0OVwiLFwiQ29sb3JcIjp7XCIkaWRcIjpcIjExNTBcIixcIkFcIjowLFwiUlwiOjAsXCJHXCI6MCxcIkJcIjowfX0sXCJJc1Zpc2libGVcIjp0cnVlLFwiV2lkdGhcIjowLjAsXCJIZWlnaHRcIjowLjAsXCJCb3JkZXJTdHlsZVwiOntcIiRpZFwiOlwiMTE1MVwiLFwiTGluZUNvbG9yXCI6bnVsbCxcIkxpbmVXZWlnaHRcIjowLjAsXCJMaW5lVHlwZVwiOjB9fSxcIkhvcml6b250YWxDb25uZWN0b3JTdHlsZVwiOntcIiRpZFwiOlwiMTE1MlwiLFwiTGluZUNvbG9yXCI6e1wiJHJlZlwiOlwiOTk0XCJ9LFwiTGluZVdlaWdodFwiOjEuMCxcIkxpbmVUeXBlXCI6MH0sXCJWZXJ0aWNhbENvbm5lY3RvclN0eWxlXCI6e1wiJGlkXCI6XCIxMTUzXCIsXCJMaW5lQ29sb3JcIjp7XCIkcmVmXCI6XCI5OTd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E1NFwiLFwiTWFyZ2luXCI6e1wiJGlkXCI6XCIxMTU1XCIsXCJUb3BcIjowLjAsXCJMZWZ0XCI6NC4wLFwiUmlnaHRcIjo0LjAsXCJCb3R0b21cIjowLjB9LFwiUGFkZGluZ1wiOntcIiRpZFwiOlwiMTE1NlwiLFwiVG9wXCI6MC4wLFwiTGVmdFwiOjAuMCxcIlJpZ2h0XCI6MC4wLFwiQm90dG9tXCI6MC4wfSxcIkJhY2tncm91bmRcIjp7XCIkaWRcIjpcIjExNTdcIixcIkNvbG9yXCI6e1wiJGlkXCI6XCIxMTU4XCIsXCJBXCI6MjU1LFwiUlwiOjI1NSxcIkdcIjoyNTUsXCJCXCI6MjU1fX0sXCJJc1Zpc2libGVcIjp0cnVlLFwiV2lkdGhcIjowLjAsXCJIZWlnaHRcIjoxMC4wLFwiQm9yZGVyU3R5bGVcIjp7XCIkaWRcIjpcIjExNTlcIixcIkxpbmVDb2xvclwiOntcIiRyZWZcIjpcIjEwMDVcIn0sXCJMaW5lV2VpZ2h0XCI6Mi4wLFwiTGluZVR5cGVcIjowfX0sXCJUaXRsZVN0eWxlXCI6e1wiJGlkXCI6XCIxMTYwXCIsXCJGb250U2V0dGluZ3NcIjp7XCIkaWRcIjpcIjExNjFcIixcIkZvbnRTaXplXCI6MTEsXCJGb250TmFtZVwiOlwiQ2FsaWJyaVwiLFwiSXNCb2xkXCI6ZmFsc2UsXCJJc0l0YWxpY1wiOmZhbHNlLFwiSXNVbmRlcmxpbmVkXCI6ZmFsc2V9LFwiQXV0b1NpemVcIjowLFwiRm9yZWdyb3VuZFwiOntcIiRpZFwiOlwiMTE2MlwiLFwiQ29sb3JcIjp7XCIkaWRcIjpcIjExNjN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E2NFwiLFwiVG9wXCI6MC4wLFwiTGVmdFwiOjAuMCxcIlJpZ2h0XCI6MC4wLFwiQm90dG9tXCI6MC4wfSxcIlBhZGRpbmdcIjp7XCIkaWRcIjpcIjExNjVcIixcIlRvcFwiOjAuMCxcIkxlZnRcIjowLjAsXCJSaWdodFwiOjAuMCxcIkJvdHRvbVwiOjAuMH0sXCJCYWNrZ3JvdW5kXCI6e1wiJGlkXCI6XCIxMTY2XCIsXCJDb2xvclwiOntcIiRpZFwiOlwiMTE2N1wiLFwiQVwiOjAsXCJSXCI6MjU1LFwiR1wiOjI1NSxcIkJcIjoyNTV9fSxcIklzVmlzaWJsZVwiOnRydWUsXCJXaWR0aFwiOjAuMCxcIkhlaWdodFwiOjAuMCxcIkJvcmRlclN0eWxlXCI6e1wiJGlkXCI6XCIxMTY4XCIsXCJMaW5lQ29sb3JcIjpudWxsLFwiTGluZVdlaWdodFwiOjAuMCxcIkxpbmVUeXBlXCI6MH19LFwiRGF0ZVN0eWxlXCI6e1wiJGlkXCI6XCIxMTY5XCIsXCJGb250U2V0dGluZ3NcIjp7XCIkaWRcIjpcIjExNzBcIixcIkZvbnRTaXplXCI6MTEsXCJGb250TmFtZVwiOlwiQ2FsaWJyaVwiLFwiSXNCb2xkXCI6ZmFsc2UsXCJJc0l0YWxpY1wiOmZhbHNlLFwiSXNVbmRlcmxpbmVkXCI6ZmFsc2V9LFwiQXV0b1NpemVcIjowLFwiRm9yZWdyb3VuZFwiOntcIiRpZFwiOlwiMTE3MVwiLFwiQ29sb3JcIjp7XCIkaWRcIjpcIjExNz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E3M1wiLFwiVG9wXCI6MC4wLFwiTGVmdFwiOjAuMCxcIlJpZ2h0XCI6MC4wLFwiQm90dG9tXCI6MC4wfSxcIlBhZGRpbmdcIjp7XCIkaWRcIjpcIjExNzRcIixcIlRvcFwiOjAuMCxcIkxlZnRcIjowLjAsXCJSaWdodFwiOjAuMCxcIkJvdHRvbVwiOjAuMH0sXCJCYWNrZ3JvdW5kXCI6e1wiJGlkXCI6XCIxMTc1XCIsXCJDb2xvclwiOntcIiRpZFwiOlwiMTE3NlwiLFwiQVwiOjAsXCJSXCI6MjU1LFwiR1wiOjI1NSxcIkJcIjoyNTV9fSxcIklzVmlzaWJsZVwiOnRydWUsXCJXaWR0aFwiOjAuMCxcIkhlaWdodFwiOjAuMCxcIkJvcmRlclN0eWxlXCI6e1wiJGlkXCI6XCIxMTc3XCIsXCJMaW5lQ29sb3JcIjpudWxsLFwiTGluZVdlaWdodFwiOjAuMCxcIkxpbmVUeXBlXCI6MH19LFwiRGF0ZUZvcm1hdFwiOntcIiRpZFwiOlwiMTE3O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Tc5XCIsXCJUYXNrU3R5bGVcIjp7XCIkaWRcIjpcIjExODBcIixcIlNoYXBlXCI6MSxcIlNoYXBlVGhpY2tuZXNzXCI6MCxcIkR1cmF0aW9uRm9ybWF0XCI6MTMsXCJQZXJjZW50YWdlQ29tcGxldGVTdHlsZVwiOntcIiRpZFwiOlwiMTE4MVwiLFwiRm9udFNldHRpbmdzXCI6e1wiJGlkXCI6XCIxMTgyXCIsXCJGb250U2l6ZVwiOjEwLFwiRm9udE5hbWVcIjpcIkNhbGlicmlcIixcIklzQm9sZFwiOmZhbHNlLFwiSXNJdGFsaWNcIjpmYWxzZSxcIklzVW5kZXJsaW5lZFwiOmZhbHNlfSxcIkF1dG9TaXplXCI6MCxcIkZvcmVncm91bmRcIjp7XCIkaWRcIjpcIjExODNcIixcIkNvbG9yXCI6e1wiJGlkXCI6XCIxMTg0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E4NVwiLFwiVG9wXCI6MC4wLFwiTGVmdFwiOjAuMCxcIlJpZ2h0XCI6MC4wLFwiQm90dG9tXCI6MC4wfSxcIlBhZGRpbmdcIjp7XCIkaWRcIjpcIjExODZcIixcIlRvcFwiOjAuMCxcIkxlZnRcIjowLjAsXCJSaWdodFwiOjAuMCxcIkJvdHRvbVwiOjAuMH0sXCJCYWNrZ3JvdW5kXCI6e1wiJGlkXCI6XCIxMTg3XCIsXCJDb2xvclwiOntcIiRpZFwiOlwiMTE4OFwiLFwiQVwiOjg5LFwiUlwiOjAsXCJHXCI6MCxcIkJcIjowfX0sXCJJc1Zpc2libGVcIjp0cnVlLFwiV2lkdGhcIjowLjAsXCJIZWlnaHRcIjowLjAsXCJCb3JkZXJTdHlsZVwiOntcIiRpZFwiOlwiMTE4OVwiLFwiTGluZUNvbG9yXCI6bnVsbCxcIkxpbmVXZWlnaHRcIjowLjAsXCJMaW5lVHlwZVwiOjB9fSxcIkR1cmF0aW9uU3R5bGVcIjp7XCIkaWRcIjpcIjExOTBcIixcIkZvbnRTZXR0aW5nc1wiOntcIiRpZFwiOlwiMTE5MVwiLFwiRm9udFNpemVcIjoxMSxcIkZvbnROYW1lXCI6XCJDYWxpYnJpXCIsXCJJc0JvbGRcIjpmYWxzZSxcIklzSXRhbGljXCI6ZmFsc2UsXCJJc1VuZGVybGluZWRcIjpmYWxzZX0sXCJBdXRvU2l6ZVwiOjAsXCJGb3JlZ3JvdW5kXCI6e1wiJGlkXCI6XCIxMTkyXCIsXCJDb2xvclwiOntcIiRpZFwiOlwiMTE5M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k0XCIsXCJUb3BcIjowLjAsXCJMZWZ0XCI6MC4wLFwiUmlnaHRcIjowLjAsXCJCb3R0b21cIjowLjB9LFwiUGFkZGluZ1wiOntcIiRpZFwiOlwiMTE5NVwiLFwiVG9wXCI6MC4wLFwiTGVmdFwiOjAuMCxcIlJpZ2h0XCI6MC4wLFwiQm90dG9tXCI6MC4wfSxcIkJhY2tncm91bmRcIjp7XCIkaWRcIjpcIjExOTZcIixcIkNvbG9yXCI6e1wiJGlkXCI6XCIxMTk3XCIsXCJBXCI6MCxcIlJcIjowLFwiR1wiOjAsXCJCXCI6MH19LFwiSXNWaXNpYmxlXCI6dHJ1ZSxcIldpZHRoXCI6MC4wLFwiSGVpZ2h0XCI6MC4wLFwiQm9yZGVyU3R5bGVcIjp7XCIkaWRcIjpcIjExOThcIixcIkxpbmVDb2xvclwiOm51bGwsXCJMaW5lV2VpZ2h0XCI6MC4wLFwiTGluZVR5cGVcIjowfX0sXCJIb3Jpem9udGFsQ29ubmVjdG9yU3R5bGVcIjp7XCIkaWRcIjpcIjExOTlcIixcIkxpbmVDb2xvclwiOntcIiRyZWZcIjpcIjEwNDdcIn0sXCJMaW5lV2VpZ2h0XCI6MS4wLFwiTGluZVR5cGVcIjowfSxcIlZlcnRpY2FsQ29ubmVjdG9yU3R5bGVcIjp7XCIkaWRcIjpcIjEyMDBcIixcIkxpbmVDb2xvclwiOntcIiRyZWZcIjpcIjEwNTB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IwMVwiLFwiTWFyZ2luXCI6e1wiJGlkXCI6XCIxMjAyXCIsXCJUb3BcIjowLjAsXCJMZWZ0XCI6NC4wLFwiUmlnaHRcIjo0LjAsXCJCb3R0b21cIjowLjB9LFwiUGFkZGluZ1wiOntcIiRpZFwiOlwiMTIwM1wiLFwiVG9wXCI6MC4wLFwiTGVmdFwiOjAuMCxcIlJpZ2h0XCI6MC4wLFwiQm90dG9tXCI6MC4wfSxcIkJhY2tncm91bmRcIjp7XCIkaWRcIjpcIjEyMDRcIixcIkNvbG9yXCI6e1wiJGlkXCI6XCIxMjA1XCIsXCJBXCI6MjU1LFwiUlwiOjI1NSxcIkdcIjoyNTUsXCJCXCI6MjU1fX0sXCJJc1Zpc2libGVcIjp0cnVlLFwiV2lkdGhcIjowLjAsXCJIZWlnaHRcIjoxMC4wLFwiQm9yZGVyU3R5bGVcIjp7XCIkaWRcIjpcIjEyMDZcIixcIkxpbmVDb2xvclwiOntcIiRyZWZcIjpcIjEwNThcIn0sXCJMaW5lV2VpZ2h0XCI6Mi4wLFwiTGluZVR5cGVcIjowfX0sXCJUaXRsZVN0eWxlXCI6e1wiJGlkXCI6XCIxMjA3XCIsXCJGb250U2V0dGluZ3NcIjp7XCIkaWRcIjpcIjEyMDhcIixcIkZvbnRTaXplXCI6MTEsXCJGb250TmFtZVwiOlwiQ2FsaWJyaVwiLFwiSXNCb2xkXCI6ZmFsc2UsXCJJc0l0YWxpY1wiOmZhbHNlLFwiSXNVbmRlcmxpbmVkXCI6ZmFsc2V9LFwiQXV0b1NpemVcIjowLFwiRm9yZWdyb3VuZFwiOntcIiRpZFwiOlwiMTIwOVwiLFwiQ29sb3JcIjp7XCIkaWRcIjpcIjEyMTB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IxMVwiLFwiVG9wXCI6MC4wLFwiTGVmdFwiOjAuMCxcIlJpZ2h0XCI6MC4wLFwiQm90dG9tXCI6MC4wfSxcIlBhZGRpbmdcIjp7XCIkaWRcIjpcIjEyMTJcIixcIlRvcFwiOjAuMCxcIkxlZnRcIjowLjAsXCJSaWdodFwiOjAuMCxcIkJvdHRvbVwiOjAuMH0sXCJCYWNrZ3JvdW5kXCI6e1wiJGlkXCI6XCIxMjEzXCIsXCJDb2xvclwiOntcIiRpZFwiOlwiMTIxNFwiLFwiQVwiOjAsXCJSXCI6MjU1LFwiR1wiOjI1NSxcIkJcIjoyNTV9fSxcIklzVmlzaWJsZVwiOnRydWUsXCJXaWR0aFwiOjAuMCxcIkhlaWdodFwiOjAuMCxcIkJvcmRlclN0eWxlXCI6e1wiJGlkXCI6XCIxMjE1XCIsXCJMaW5lQ29sb3JcIjpudWxsLFwiTGluZVdlaWdodFwiOjAuMCxcIkxpbmVUeXBlXCI6MH19LFwiRGF0ZVN0eWxlXCI6e1wiJGlkXCI6XCIxMjE2XCIsXCJGb250U2V0dGluZ3NcIjp7XCIkaWRcIjpcIjEyMTdcIixcIkZvbnRTaXplXCI6MTEsXCJGb250TmFtZVwiOlwiQ2FsaWJyaVwiLFwiSXNCb2xkXCI6ZmFsc2UsXCJJc0l0YWxpY1wiOmZhbHNlLFwiSXNVbmRlcmxpbmVkXCI6ZmFsc2V9LFwiQXV0b1NpemVcIjowLFwiRm9yZWdyb3VuZFwiOntcIiRpZFwiOlwiMTIxOFwiLFwiQ29sb3JcIjp7XCIkaWRcIjpcIjEy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yMFwiLFwiVG9wXCI6MC4wLFwiTGVmdFwiOjAuMCxcIlJpZ2h0XCI6MC4wLFwiQm90dG9tXCI6MC4wfSxcIlBhZGRpbmdcIjp7XCIkaWRcIjpcIjEyMjFcIixcIlRvcFwiOjAuMCxcIkxlZnRcIjowLjAsXCJSaWdodFwiOjAuMCxcIkJvdHRvbVwiOjAuMH0sXCJCYWNrZ3JvdW5kXCI6e1wiJGlkXCI6XCIxMjIyXCIsXCJDb2xvclwiOntcIiRpZFwiOlwiMTIyM1wiLFwiQVwiOjAsXCJSXCI6MjU1LFwiR1wiOjI1NSxcIkJcIjoyNTV9fSxcIklzVmlzaWJsZVwiOnRydWUsXCJXaWR0aFwiOjAuMCxcIkhlaWdodFwiOjAuMCxcIkJvcmRlclN0eWxlXCI6e1wiJGlkXCI6XCIxMjI0XCIsXCJMaW5lQ29sb3JcIjpudWxsLFwiTGluZVdlaWdodFwiOjAuMCxcIkxpbmVUeXBlXCI6MH19LFwiRGF0ZUZvcm1hdFwiOntcIiRpZFwiOlwiMTIyN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1dLFwiSXNWaXNpYmxlXCI6dHJ1ZX1dLFwiSXNWaXNpYmxlXCI6dHJ1ZSxcIlNwYWNpbmdcIjo1fV0sXCJHcmlkbGluZVBhbmVsU3R5bGVcIjp7XCIkaWRcIjpcIjEyMjZcIixcIkdyaWRsaW5lU3R5bGVcIjp7XCIkaWRcIjpcIjEyMjdcIixcIkxpbmVDb2xvclwiOntcIiRpZFwiOlwiMTIyOFwiLFwiJHR5cGVcIjpcIk5MUkUuQ29tbW9uLkRvbS5Tb2xpZENvbG9yQnJ1c2gsIE5MUkUuQ29tbW9uXCIsXCJDb2xvclwiOntcIiRpZFwiOlwiMTIyOVwiLFwiQVwiOjM4LFwiUlwiOjAsXCJHXCI6MCxcIkJcIjowfX0sXCJMaW5lV2VpZ2h0XCI6MS4wLFwiTGluZVR5cGVcIjowfSxcIklzVmlzaWJsZVwiOnRydWV9LFwiQWN0aXZpdHlMaW5lUGFuZWxTdHlsZVwiOntcIiRpZFwiOlwiMTIzMFwiLFwiQWN0aXZpdHlMaW5lU3R5bGVcIjp7XCIkaWRcIjpcIjEyMzFcIixcIkxpbmVDb2xvclwiOntcIiRpZFwiOlwiMTIzMlwiLFwiJHR5cGVcIjpcIk5MUkUuQ29tbW9uLkRvbS5Tb2xpZENvbG9yQnJ1c2gsIE5MUkUuQ29tbW9uXCIsXCJDb2xvclwiOntcIiRpZFwiOlwiMTIzM1wiLFwiQVwiOjM4LFwiUlwiOjAsXCJHXCI6MCxcIkJcIjowfX0sXCJMaW5lV2VpZ2h0XCI6MS4wLFwiTGluZVR5cGVcIjowfSxcIklzVmlzaWJsZVwiOnRydWV9LFwiRGVmYXVsdERlcGVuZGVuY3lTdHlsZVwiOntcIiRpZFwiOlwiMTIzNFwiLFwiTGluZVN0eWxlXCI6e1wiJGlkXCI6XCIxMjM1XCIsXCJMaW5lQ29sb3JcIjp7XCIkaWRcIjpcIjEyMzZcIixcIiR0eXBlXCI6XCJOTFJFLkNvbW1vbi5Eb20uU29saWRDb2xvckJydXNoLCBOTFJFLkNvbW1vblwiLFwiQ29sb3JcIjp7XCIkaWRcIjpcIjEyMzdcIixcIkFcIjoyNTUsXCJSXCI6MCxcIkdcIjowLFwiQlwiOjB9fSxcIkxpbmVXZWlnaHRcIjoxLjAsXCJMaW5lVHlwZVwiOjB9LFwiRW5kQXJyb3doZWFkTGluZVN0eWxlXCI6e1wiJGlkXCI6XCIxMjM4XCIsXCJLaW5kXCI6MSxcIldpZHRoXCI6MSxcIkxlbmd0aFwiOjAsXCJQYXJlbnRTdHlsZVwiOm51bGx9LFwiQnJpbmdUb0Zyb250XCI6dHJ1ZSxcIklzVmlzaWJsZVwiOnRydWUsXCJSYWRpdXNcIjowLjB9LFwiQ3JpdGljYWxQYXRoU3R5bGVcIjp7XCIkaWRcIjpcIjEyMzlcIixcIkNyaXRpY2FsUGF0aFN0eWxlT3B0aW9uc1wiOjE1LFwiTGluZVN0eWxlXCI6e1wiJGlkXCI6XCIxMjQwXCIsXCJMaW5lQ29sb3JcIjp7XCIkaWRcIjpcIjEyNDFcIixcIiR0eXBlXCI6XCJOTFJFLkNvbW1vbi5Eb20uU29saWRDb2xvckJydXNoLCBOTFJFLkNvbW1vblwiLFwiQ29sb3JcIjp7XCIkaWRcIjpcIjEyNDJcIixcIkFcIjoyNTUsXCJSXCI6MjIyLFwiR1wiOjUwLFwiQlwiOjUwfX0sXCJMaW5lV2VpZ2h0XCI6MS4wLFwiTGluZVR5cGVcIjowfSxcIlRpdGxlRm9yZWdyb3VuZFwiOntcIiRpZFwiOlwiMTI0M1wiLFwiQ29sb3JcIjp7XCIkaWRcIjpcIjEyNDRcIixcIkFcIjoyNTUsXCJSXCI6MTc2LFwiR1wiOjE5LFwiQlwiOjI1fX0sXCJTaGFwZXNCYWNrZ3JvdW5kXCI6e1wiJGlkXCI6XCIxMjQ1XCIsXCJDb2xvclwiOntcIiRpZFwiOlwiMTI0NlwiLFwiQVwiOjI1NSxcIlJcIjoyNTMsXCJHXCI6MjAzLFwiQlwiOjIwOH19LFwiU2hhcGVzQm9yZGVyU3R5bGVcIjp7XCIkaWRcIjpcIjEyNDdcIixcIkxpbmVDb2xvclwiOntcIiRpZFwiOlwiMTI0OFwiLFwiJHR5cGVcIjpcIk5MUkUuQ29tbW9uLkRvbS5Tb2xpZENvbG9yQnJ1c2gsIE5MUkUuQ29tbW9uXCIsXCJDb2xvclwiOntcIiRpZFwiOlwiMTI0OVwiLFwiQVwiOjI1NSxcIlJcIjoyMjIsXCJHXCI6NTAsXCJCXCI6NTB9fSxcIkxpbmVXZWlnaHRcIjoxLjUsXCJMaW5lVHlwZVwiOjB9LFwiSXNWaXNpYmxlXCI6ZmFsc2V9LFwiUGFuZWxzU3BhY2luZ0RlZmluaXRpb25cIjp7XCIkaWRcIjpcIjEyNTBcIixcIlNwYWNpbmdBYm92ZVRpbWViYW5kXCI6MTYsXCJTcGFjaW5nQmVsb3dUaW1lYmFuZFwiOjE2LFwiU3BhY2luZ0Fib3ZlQmV0d2VlblN3aW1sYW5lc0FuZFRhc2tzXCI6MTYsXCJTcGFjaW5nQmVsb3dCZXR3ZWVuU3dpbWxhbmVzQW5kVGFza3NcIjoxNn19LFwiU2NhbGVcIjpudWxsLFwiU2NhbGVWMlwiOntcIiRpZFwiOlwiMTI1MVwiLFwiU3RhcnREYXRlXCI6XCIwMDAxLTAxLTAxVDAwOjAwOjAwXCIsXCJFbmREYXRlXCI6XCIwMDAxLTAxLTAxVDAwOjAwOjAwXCIsXCJBdXRvRGF0ZVJhbmdlXCI6dHJ1ZSxcIldvcmtpbmdEYXlzXCI6MzEsXCJUb2RheU1hcmtlclRleHRcIjpcIlRvZGF5XCIsXCJBdXRvU2NhbGVUeXBlXCI6ZmFsc2UsXCJUaW1lYmFuZFNjYWxlc1wiOntcIiRpZFwiOlwiMTI1MlwiLFwiVG9wU2NhbGVMYXllclwiOntcIiRpZFwiOlwiMTI1M1wiLFwiRm9ybWF0XCI6XCJNTU1cIixcIlR5cGVcIjo0fSxcIk1pZGRsZVNjYWxlTGF5ZXJcIjp7XCIkaWRcIjpcIjEyNTRcIixcIkZvcm1hdFwiOlwiTU1NXCIsXCJUeXBlXCI6M30sXCJCb3R0b21TY2FsZUxheWVyXCI6e1wiJGlkXCI6XCIxMjU1XCIsXCJGb3JtYXRcIjpcIk1NTVwiLFwiVHlwZVwiOjJ9fX0sXCJNaWxlc3RvbmVzXCI6W10sXCJUYXNrc1wiOltdLFwiU3dpbWxhbmVzXCI6bnVsbCxcIlN3aW1sYW5lc1YyXCI6W10sXCJEZXBlbmRlbmNpZXNcIjpbXSxcIkRlcGVuZGVuY3lTZXR0aW5nc1wiOntcIiRpZFwiOlwiMTI1NlwiLFwiRGVwZW5kZW5jeU1vZHVsZUVuYWJsZWRcIjp0cnVlLFwiU2NoZWR1bGluZ1NldHRpbmdzXCI6e1wiJGlkXCI6XCIxMjU3XCIsXCJEZXBlbmRlbmNpZXNTY2hlZHVsaW5nTW9kZVNldHRpbmdcIjoxLFwiRGVwZW5kZW5jaWVzUHJldmlvdXNTY2hlZHVsaW5nTW9kZVwiOjEsXCJPbkJyZWFraW5nRmxleGlibGVTY2hlZHVsaW5nTW9kZVNldHRpbmdcIjowLFwiT25CcmVha2luZ1N0cmljdFNjaGVkdWxpbmdNb2RlU2V0dGluZ1wiOjB9fSxcIlNldHRpbmdzXCI6e1wiJGlkXCI6XCIxMjU4XCIsXCJJbXBhT3B0aW9uc1wiOntcIiRpZFwiOlwiMTI1OVwiLFwiTGVmdFRvUmlnaHRcIjpmYWxzZSxcIlBheWxvYWRPcHRpb25zXCI6Mn19LFwiVGltZUNvbmZpZ3VyYXRpb25cIjp7XCIkaWRcIjpcIjEyNjBcIixcIlVzZVRpbWVcIjpmYWxzZSxcIldvcmtEYXlTdGFydFwiOlwiMDg6MDA6MDBcIixcIldvcmtEYXlFbmRcIjpcIjE3OjAwOjAwXCJ9fSIsIlJlY2VudENvbG9yc0NvbGxlY3Rpb24iOiJbXCIjRkYxQUFBNDJcIixcIiNGRkZGRkZGRlwiLFwiI0ZGMDAwMDAwXCJdIn0sIlNldHRpbmdzIjp7IiRpZCI6IjEwMjQiLCJJbXBhT3B0aW9ucyI6eyIkaWQiOiIxMDI1IiwiTGVmdFRvUmlnaHQiOmZhbHNlLCJQYXlsb2FkT3B0aW9ucyI6Mn0sIlVzZUNvbXByZXNzaW9uIjpmYWxzZSwiQ29tcHJlc2lvblBlcmNlbnRhZ2UiOjUwLjAsIkluYWN0aXZlSW50ZXJ2YWxXaWR0aFRocmVzaG9sZCI6MzAuMCwiSW5hY3RpdmVJbnRlcnZhbFdpZHRoIjoxLjAsIlNwbGl0VGFza3MiOmZhbHNlLCJVc2VDbHVzdGVyIjpmYWxzZSwiRXBzaWxvbiI6NS4wLCJNaW5Qb2ludHNUb0Zvcm1BQ2x1c3RlciI6MiwiR2VuZXJhdGVJbnZpc2libGVTaGFwZXMiOmZhbHNlLCJTbWFydFRpbWVsaW5lVGFza1BlcmNlbnRhZ2VGaXQiOmZhbHNlfSwiSXNOZXciOmZhbHNlLCJJbXBvcnRUeXBlIjowLCJGaWxlUGF0aCI6bnVsbCwiVGltZUNvbmZpZ3VyYXRpb24iOnsiJGlkIjoiMTAyNiIsIlVzZVRpbWUiOmZhbHNlLCJXb3JrRGF5U3RhcnQiOiIwMDowMDowMCIsIldvcmtEYXlFbmQiOiIyMzo1OTowMCJ9LCJMYXN0VXNlZFRlbXBsYXRlSWQiOiJlYzVmYWZhYi0zMThlLTQ2MTUtOTRhZS01YzE2Zjk4NTg3NTkiLCJGaXJzdFdlZWtPZlllYXIiOjAsIlBsYWNlTWlsZXN0b25lQXRUaGVCZWdpbm5pbmdPZlRoZURheSI6ZmFsc2UsIkRlcGVuZGVuY3lTY2hlZHVsaW5nU2V0dGluZ3MiOnsiJGlkIjoiMTAyNyIsIkRlcGVuZGVuY2llc1NjaGVkdWxpbmdNb2RlU2V0dGluZyI6IkZsZXhpYmxlIiwiRGVwZW5kZW5jaWVzUHJldmlvdXNTY2hlZHVsaW5nTW9kZSI6IkZsZXhpYmxlIiwiT25CcmVha2luZ0ZsZXhpYmxlU2NoZWR1bGluZ01vZGVTZXR0aW5nIjoiQXNrRXZlcnl0aW1lIiwiT25CcmVha2luZ1N0cmljdFNjaGVkdWxpbmdNb2RlU2V0dGluZyI6IkFza0V2ZXJ5dGltZSJ9LCJEZXBlbmRlbmN5TW9kdWxlRW5hYmxlZCI6dHJ1ZSwiRGVwZW5kZW5jaWVzIjp7Il9kZXBlbmRlbmNpZXMiOltdfX0="/>
  <p:tag name="__MASTER" val="__part_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Yea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Quarte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Month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5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"/>
  <p:tag name="OTLSHAPETHICKNESSTYPE" val="Thin"/>
  <p:tag name="OTLSTARTDATE" val="2024-03-31T00:00:00.0000000Z"/>
  <p:tag name="OTLENDDATE" val="2024-03-31T23:59:00.0000000Z"/>
  <p:tag name="OTLSPACING" val="3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3-12-31T23:59:00.0000000Z"/>
  <p:tag name="OTLENDDATE" val="2024-03-25T23:59:00.0000000Z"/>
  <p:tag name="OTLDURATIONFORMAT" val="day"/>
  <p:tag name="OTLSPACING" val="3"/>
  <p:tag name="OTLSHAPETHICKNESSTYPE" val="Thin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4-15T23:59:00.0000000Z"/>
  <p:tag name="OTLENDDATE" val="2024-09-15T23:59:00.0000000Z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4-15T23:59:00.0000000Z"/>
  <p:tag name="OTLENDDATE" val="2024-05-30T23:59:00.0000000Z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1-01T23:59:00.0000000Z"/>
  <p:tag name="OTLENDDATE" val="2024-03-31T23:59:00.0000000Z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3-01T23:59:00.0000000Z"/>
  <p:tag name="OTLENDDATE" val="2024-04-30T23:59:00.0000000Z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4-15T23:59:00.0000000Z"/>
  <p:tag name="OTLENDDATE" val="2024-05-30T23:59:00.0000000Z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PACING" val="3"/>
  <p:tag name="OTLSHAPETHICKNESSTYPE" val="Thin"/>
  <p:tag name="OTLSTARTDATE" val="2024-03-31T23:59:00.0000000Z"/>
  <p:tag name="OTLENDDATE" val="2024-05-30T23:59:00.0000000Z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3-31T00:00:00.0000000Z"/>
  <p:tag name="OTLENDDATE" val="2024-05-30T23:59:00.0000000Z"/>
  <p:tag name="OTLDURATIONFORMAT" val="day"/>
  <p:tag name="OTLSPACING" val="3"/>
  <p:tag name="OTLSHAPETHICKNESSTYPE" val="Thin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4-12T23:59:00.0000000Z"/>
  <p:tag name="OTLDURATIONFORMAT" val="day"/>
  <p:tag name="OTLSPACING" val="3"/>
  <p:tag name="OTLSHAPETHICKNESSTYPE" val="Thin"/>
  <p:tag name="OTLENDDATE" val="2024-06-15T23:59:00.0000000Z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4-14T23:59:00.0000000Z"/>
  <p:tag name="OTLENDDATE" val="2024-08-15T23:59:00.0000000Z"/>
  <p:tag name="OTLDURATIONFORMAT" val="day"/>
  <p:tag name="OTLSPACING" val="3"/>
  <p:tag name="OTLSHAPETHICKNESSTYPE" val="Thin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POSITIONONTASK" val="None"/>
  <p:tag name="OTLRELATEDTASKID" val="00000000-0000-0000-0000-000000000000"/>
  <p:tag name="OTLMTITLE" val="Platform Selection"/>
  <p:tag name="OTLDATE" val="2024-04-15T23:59:00.000000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Route Approved"/>
  <p:tag name="OTLPOSITIONONTASK" val="None"/>
  <p:tag name="OTLRELATEDTASKID" val="00000000-0000-0000-0000-000000000000"/>
  <p:tag name="OTLDATE" val="2024-05-15T23:59:00.000000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Lauch/Landing Site"/>
  <p:tag name="OTLPOSITIONONTASK" val="None"/>
  <p:tag name="OTLRELATEDTASKID" val="00000000-0000-0000-0000-000000000000"/>
  <p:tag name="OTLDATE" val="2024-06-01T23:59:00.000000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Vantis Site(s)"/>
  <p:tag name="OTLPOSITIONONTASK" val="None"/>
  <p:tag name="OTLRELATEDTASKID" val="00000000-0000-0000-0000-000000000000"/>
  <p:tag name="OTLDATE" val="2024-10-01T23:59:00.000000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CONOPS"/>
  <p:tag name="OTLPOSITIONONTASK" val="None"/>
  <p:tag name="OTLRELATEDTASKID" val="00000000-0000-0000-0000-000000000000"/>
  <p:tag name="OTLDATE" val="2024-06-15T23:59:00.000000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AA Final Approval of BVLOS"/>
  <p:tag name="OTLPOSITIONONTASK" val="None"/>
  <p:tag name="OTLRELATEDTASKID" val="00000000-0000-0000-0000-000000000000"/>
  <p:tag name="OTLDATE" val="2024-07-30T23:59:00.000000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Protocol Flight Execution"/>
  <p:tag name="OTLDATE" val="2024-09-15T23:59:00.0000000"/>
  <p:tag name="OTLPOSITIONONTASK" val="None"/>
  <p:tag name="OTLRELATEDTASKID" val="00000000-0000-0000-0000-00000000000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AA BVLOS Submission"/>
  <p:tag name="OTLDATE" val="2024-06-15T23:59:00.0000000"/>
  <p:tag name="OTLPOSITIONONTASK" val="None"/>
  <p:tag name="OTLRELATEDTASKID" val="00000000-0000-0000-0000-00000000000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CONOPs Complete"/>
  <p:tag name="OTLDATE" val="2024-07-01T23:59:00.0000000"/>
  <p:tag name="OTLPOSITIONONTASK" val="None"/>
  <p:tag name="OTLRELATEDTASKID" val="00000000-0000-0000-0000-00000000000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Safety Case Complete"/>
  <p:tag name="OTLDATE" val="2024-07-01T23:59:00.0000000"/>
  <p:tag name="OTLPOSITIONONTASK" val="None"/>
  <p:tag name="OTLRELATEDTASKID" val="00000000-0000-0000-0000-00000000000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4-05-15T23:59:00.0000000"/>
  <p:tag name="OTLPOSITIONONTASK" val="None"/>
  <p:tag name="OTLRELATEDTASKID" val="00000000-0000-0000-0000-000000000000"/>
  <p:tag name="OTLMTITLE" val="Platform under contract (if able to direct hire)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Safety Case "/>
  <p:tag name="OTLDATE" val="2024-06-15T23:59:00.0000000"/>
  <p:tag name="OTLPOSITIONONTASK" val="None"/>
  <p:tag name="OTLRELATEDTASKID" val="00000000-0000-0000-0000-00000000000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inal Implementatin Plan Approval from MHA"/>
  <p:tag name="OTLDATE" val="2024-07-31T23:59:00.0000000"/>
  <p:tag name="OTLPOSITIONONTASK" val="None"/>
  <p:tag name="OTLRELATEDTASKID" val="00000000-0000-0000-0000-00000000000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Auto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Yea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4-05-15T23:59:00.0000000"/>
  <p:tag name="OTLPOSITIONONTASK" val="None"/>
  <p:tag name="OTLRELATEDTASKID" val="00000000-0000-0000-0000-000000000000"/>
  <p:tag name="OTLMTITLE" val="Platform under contract (if able to direct hire)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Quarte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DATE" val="2024-05-15T23:59:00.0000000"/>
  <p:tag name="OTLPOSITIONONTASK" val="None"/>
  <p:tag name="OTLRELATEDTASKID" val="00000000-0000-0000-0000-000000000000"/>
  <p:tag name="OTLMTITLE" val="Platform under contract (if able to direct hire)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Route Approved"/>
  <p:tag name="OTLPOSITIONONTASK" val="None"/>
  <p:tag name="OTLRELATEDTASKID" val="00000000-0000-0000-0000-000000000000"/>
  <p:tag name="OTLDATE" val="2024-05-15T23:59:00.000000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Route Approved"/>
  <p:tag name="OTLPOSITIONONTASK" val="None"/>
  <p:tag name="OTLRELATEDTASKID" val="00000000-0000-0000-0000-000000000000"/>
  <p:tag name="OTLDATE" val="2024-05-15T23:59:00.0000000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Month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LEFTENDCAPSMARGINLEFT" val="20"/>
  <p:tag name="OTLTIMEBANDRESERVEDLEFTAREAISSET" val="False"/>
  <p:tag name="OTLTIMEBANDAUTODATERANGE" val="False"/>
  <p:tag name="OTLTIMEBANDSTARTDATE" val="2023-11-30T23:59:00.0000000"/>
  <p:tag name="OTLTIMEBANDENDDATE" val="2025-02-01T23:59:00.0000000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inal Implementatin Plan Approval from MHA"/>
  <p:tag name="OTLDATE" val="2024-07-31T23:59:00.0000000"/>
  <p:tag name="OTLPOSITIONONTASK" val="None"/>
  <p:tag name="OTLRELATEDTASKID" val="00000000-0000-0000-0000-00000000000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10sIkluZGV4IjowLCJJZCI6IjhiYzM3NDA4LTZjMzItNGM3OC1hOGZlLTk3MjgwMTViMDk2MCIsIkhlYWRlclRleHQiOm51bGwsIklzRGVmYXVsdCI6dHJ1ZSwiU3R5bGUiOnsiJGlkIjoiNCIsIkhlYWRlclN0eWxlIjp7IiRpZCI6IjUiLCJUZXh0U3R5bGUiOnsiJGlkIjoiNiIsIkZvbnRTZXR0aW5ncyI6eyIkaWQiOiI3IiwiRm9udFNpemUiOjExLCJGb250TmFtZSI6IkNhbGlicmkiLCJJc0JvbGQiOnRydWUsIklzSXRhbGljIjpmYWxzZSwiSXNVbmRlcmxpbmVkIjpmYWxzZSwiUGFyZW50U3R5bGUiOm51bGx9LCJBdXRvU2l6ZSI6MiwiRm9yZWdyb3VuZCI6eyIkaWQiOiI4IiwiQ29sb3IiOnsiJGlkIjoiOSIsIkEiOjI1NSwiUiI6MCwiRyI6MCwiQiI6MH19LCJNYXhXaWR0aCI6MC4wLCJNYXhIZWlnaHQiOjAuMCwiU21hcnRGb3JlZ3JvdW5kSXNBY3RpdmUiOmZhbHNlLCJIb3Jpem9udGFsQWxpZ25tZW50IjowLCJWZXJ0aWNhbEFsaWdubWVudCI6MCwiU21hcnRGb3JlZ3JvdW5kIjpudWxsLCJCYWNrZ3JvdW5kRmlsbFR5cGUiOjAsIk1hcmdpbiI6eyIkaWQiOiIxMCIsIlRvcCI6MC4wLCJMZWZ0IjowLjAsIlJpZ2h0IjowLjAsIkJvdHRvbSI6MC4wfSwiUGFkZGluZyI6eyIkaWQiOiIxMSIsIlRvcCI6MC4wLCJMZWZ0IjowLjAsIlJpZ2h0IjowLjAsIkJvdHRvbSI6MC4wfSwiQmFja2dyb3VuZCI6bnVsbCwiSXNWaXNpYmxlIjp0cnVlLCJXaWR0aCI6MC4wLCJIZWlnaHQiOjAuMCwiQm9yZGVyU3R5bGUiOm51bGwsIlBhcmVudFN0eWxlIjpudWxsfSwiUmVjdGFuZ2xlU3R5bGUiOnsiJGlkIjoiMTIiLCJNYXJnaW4iOnsiJGlkIjoiMTMiLCJUb3AiOjAuMCwiTGVmdCI6MC4wLCJSaWdodCI6MC4wLCJCb3R0b20iOjAuMH0sIlBhZGRpbmciOnsiJGlkIjoiMTQiLCJUb3AiOjAuMCwiTGVmdCI6MC4wLCJSaWdodCI6MC4wLCJCb3R0b20iOjAuMH0sIkJhY2tncm91bmQiOnsiJGlkIjoiMTUiLCJDb2xvciI6eyIkaWQiOiIxNiIsIkEiOjYzLCJSIjowLCJHIjowLCJCIjowfX0sIklzVmlzaWJsZSI6dHJ1ZSwiV2lkdGgiOjAuMCwiSGVpZ2h0IjowLjAsIkJvcmRlclN0eWxlIjp7IiRpZCI6IjE3IiwiTGluZUNvbG9yIjp7IiRpZCI6IjE4IiwiJHR5cGUiOiJOTFJFLkNvbW1vbi5Eb20uU29saWRDb2xvckJydXNoLCBOTFJFLkNvbW1vbiIsIkNvbG9yIjp7IiRpZCI6IjE5IiwiQSI6MjU1LCJSIjoyNTUsIkciOjAsIkIiOjB9fSwiTGluZVdlaWdodCI6MC4wLCJMaW5lVHlwZSI6MCwiUGFyZW50U3R5bGUiOm51bGx9LCJQYXJlbnRTdHlsZSI6bnVsbH0sIk1hcmdpbiI6eyIkaWQiOiIyMCIsIlRvcCI6MC4wLCJMZWZ0IjowLjAsIlJpZ2h0IjowLjAsIkJvdHRvbSI6MC4wfSwiUGFkZGluZyI6eyIkaWQiOiIyMSIsIlRvcCI6MC4wLCJMZWZ0IjowLjAsIlJpZ2h0IjowLjAsIkJvdHRvbSI6MC4wfSwiQmFja2dyb3VuZCI6bnVsbCwiSXNWaXNpYmxlIjp0cnVlLCJXaWR0aCI6MC4wLCJIZWlnaHQiOjAuMCwiQm9yZGVyU3R5bGUiOm51bGwsIlBhcmVudFN0eWxlIjpudWxsfSwiQmFja2dyb3VuZFN0eWxlIjp7IiRpZCI6IjIyIiwiTWFyZ2luIjp7IiRpZCI6IjIzIiwiVG9wIjowLjAsIkxlZnQiOjAuMCwiUmlnaHQiOjAuMCwiQm90dG9tIjowLjB9LCJQYWRkaW5nIjp7IiRpZCI6IjI0IiwiVG9wIjowLjAsIkxlZnQiOjAuMCwiUmlnaHQiOjAuMCwiQm90dG9tIjowLjB9LCJCYWNrZ3JvdW5kIjp7IiRpZCI6IjI1IiwiQ29sb3IiOnsiJGlkIjoiMjYiLCJBIjo1MSwiUiI6MTY1LCJHIjoxNjUsIkIiOjE2NX19LCJJc1Zpc2libGUiOnRydWUsIldpZHRoIjowLjAsIkhlaWdodCI6MC4wLCJCb3JkZXJTdHlsZSI6eyIkaWQiOiIyNyIsIkxpbmVDb2xvciI6eyIkaWQiOiIyOCIsIiR0eXBlIjoiTkxSRS5Db21tb24uRG9tLlNvbGlkQ29sb3JCcnVzaCwgTkxSRS5Db21tb24iLCJDb2xvciI6eyIkaWQiOiIyOSIsIkEiOjI1NSwiUiI6MjU1LCJHIjowLCJCIjowfX0sIkxpbmVXZWlnaHQiOjAuMCwiTGluZVR5cGUiOjAsIlBhcmVudFN0eWxlIjpudWxsfSwiUGFyZW50U3R5bGUiOm51bGx9LCJNYXJnaW4iOnsiJGlkIjoiMzAiLCJUb3AiOjAuMCwiTGVmdCI6MC4wLCJSaWdodCI6MC4wLCJCb3R0b20iOjAuMH0sIlBhZGRpbmciOnsiJGlkIjoiMzEiLCJUb3AiOjAuMCwiTGVmdCI6MC4wLCJSaWdodCI6MC4wLCJCb3R0b20iOjAuMH0sIklzVmlzaWJsZSI6ZmFsc2UsIldpZHRoIjowLjAsIkhlaWdodCI6MC4wLCJCb3JkZXJTdHlsZSI6bnVsbCwiUGFyZW50U3R5bGUiOm51bGx9fSx7IiRpZCI6IjMyIiwiX3Jvd3MiOlt7IiRpZCI6IjMzIiwiX3Rhc2tzIjpbeyIkaWQiOiIzNCIsIl9hdHRhY2hlZE1pbGVzdG9uZXMiOltdLCJUYXNrRGVmaW5pdGlvbiI6eyIkaWQiOiIzNSIsIkdyb3VwTmFtZSI6bnVsbCwiU3RhcnREYXRlIjoiMjAyNC0wMy0zMVQwMDowMDowMFoiLCJFbmREYXRlIjoiMjAyNC0wNi0xNVQyMzo1OTowMFoiLCJQZXJjZW50YWdlQ29tcGxldGUiOm51bGwsIlN0eWxlIjp7IiRpZCI6IjM2IiwiU2hhcGUiOjEsIlNoYXBlVGhpY2tuZXNzIjowLCJEdXJhdGlvbkZvcm1hdCI6MTMsIkluY2x1ZGVOb25Xb3JraW5nRGF5c0luRHVyYXRpb24iOmZhbHNlLCJQZXJjZW50YWdlQ29tcGxldGVTdHlsZSI6eyIkaWQiOiIzNyIsIkZvbnRTZXR0aW5ncyI6eyIkaWQiOiIzOCIsIkZvbnRTaXplIjoxMCwiRm9udE5hbWUiOiJDYWxpYnJpIiwiSXNCb2xkIjpmYWxzZSwiSXNJdGFsaWMiOmZhbHNlLCJJc1VuZGVybGluZWQiOmZhbHNlLCJQYXJlbnRTdHlsZSI6bnVsbH0sIkF1dG9TaXplIjowLCJGb3JlZ3JvdW5kIjp7IiRpZCI6IjM5IiwiQ29sb3IiOnsiJGlkIjoiNDA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0MSIsIlRvcCI6MC4wLCJMZWZ0IjowLjAsIlJpZ2h0IjowLjAsIkJvdHRvbSI6MC4wfSwiUGFkZGluZyI6eyIkaWQiOiI0MiIsIlRvcCI6MC4wLCJMZWZ0IjowLjAsIlJpZ2h0IjowLjAsIkJvdHRvbSI6MC4wfSwiQmFja2dyb3VuZCI6eyIkaWQiOiI0MyIsIkNvbG9yIjp7IiRpZCI6IjQ0IiwiQSI6ODksIlIiOjAsIkciOjAsIkIiOjB9fSwiSXNWaXNpYmxlIjp0cnVlLCJXaWR0aCI6MC4wLCJIZWlnaHQiOjAuMCwiQm9yZGVyU3R5bGUiOnsiJGlkIjoiNDUiLCJMaW5lQ29sb3IiOm51bGwsIkxpbmVXZWlnaHQiOjAuMCwiTGluZVR5cGUiOjAsIlBhcmVudFN0eWxlIjpudWxsfSwiUGFyZW50U3R5bGUiOm51bGx9LCJEdXJhdGlvblN0eWxlIjp7IiRpZCI6IjQ2IiwiRm9udFNldHRpbmdzIjp7IiRpZCI6IjQ3IiwiRm9udFNpemUiOjExLCJGb250TmFtZSI6IkNhbGlicmkiLCJJc0JvbGQiOmZhbHNlLCJJc0l0YWxpYyI6ZmFsc2UsIklzVW5kZXJsaW5lZCI6ZmFsc2UsIlBhcmVudFN0eWxlIjpudWxsfSwiQXV0b1NpemUiOjAsIkZvcmVncm91bmQiOnsiJGlkIjoiNDgiLCJDb2xvciI6eyIkaWQiOiI0O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1MCIsIlRvcCI6MC4wLCJMZWZ0IjowLjAsIlJpZ2h0IjowLjAsIkJvdHRvbSI6MC4wfSwiUGFkZGluZyI6eyIkaWQiOiI1MSIsIlRvcCI6MC4wLCJMZWZ0IjowLjAsIlJpZ2h0IjowLjAsIkJvdHRvbSI6MC4wfSwiQmFja2dyb3VuZCI6eyIkaWQiOiI1MiIsIkNvbG9yIjp7IiRpZCI6IjUzIiwiQSI6MCwiUiI6MCwiRyI6MCwiQiI6MH19LCJJc1Zpc2libGUiOnRydWUsIldpZHRoIjowLjAsIkhlaWdodCI6MC4wLCJCb3JkZXJTdHlsZSI6eyIkaWQiOiI1NCIsIkxpbmVDb2xvciI6bnVsbCwiTGluZVdlaWdodCI6MC4wLCJMaW5lVHlwZSI6MCwiUGFyZW50U3R5bGUiOm51bGx9LCJQYXJlbnRTdHlsZSI6bnVsbH0sIkhvcml6b250YWxDb25uZWN0b3JTdHlsZSI6eyIkaWQiOiI1NSIsIkxpbmVDb2xvciI6eyIkaWQiOiI1NiIsIiR0eXBlIjoiTkxSRS5Db21tb24uRG9tLlNvbGlkQ29sb3JCcnVzaCwgTkxSRS5Db21tb24iLCJDb2xvciI6eyIkaWQiOiI1NyIsIkEiOjI1NSwiUiI6MjA0LCJHIjoyMDQsIkIiOjIwNH19LCJMaW5lV2VpZ2h0IjoxLjAsIkxpbmVUeXBlIjowLCJQYXJlbnRTdHlsZSI6bnVsbH0sIlZlcnRpY2FsQ29ubmVjdG9yU3R5bGUiOnsiJGlkIjoiNTgiLCJMaW5lQ29sb3IiOnsiJGlkIjoiNTkiLCIkdHlwZSI6Ik5MUkUuQ29tbW9uLkRvbS5Tb2xpZENvbG9yQnJ1c2gsIE5MUkUuQ29tbW9uIiwiQ29sb3IiOnsiJGlkIjoiNjAiLCJBIjoyNTUsIlIiOjIwNCwiRyI6MjA0LCJCIjoyMDR9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YxIiwiTWFyZ2luIjp7IiRpZCI6IjYyIiwiVG9wIjowLjAsIkxlZnQiOjQuMCwiUmlnaHQiOjQuMCwiQm90dG9tIjowLjB9LCJQYWRkaW5nIjp7IiRpZCI6IjYzIiwiVG9wIjowLjAsIkxlZnQiOjAuMCwiUmlnaHQiOjAuMCwiQm90dG9tIjowLjB9LCJCYWNrZ3JvdW5kIjp7IiRpZCI6IjY0IiwiQ29sb3IiOnsiJGlkIjoiNjUiLCJBIjoyNTUsIlIiOjI1NSwiRyI6MjU1LCJCIjoyNTV9fSwiSXNWaXNpYmxlIjp0cnVlLCJXaWR0aCI6MC4wLCJIZWlnaHQiOjEwLjAsIkJvcmRlclN0eWxlIjp7IiRpZCI6IjY2IiwiTGluZUNvbG9yIjp7IiRpZCI6IjY3IiwiJHR5cGUiOiJOTFJFLkNvbW1vbi5Eb20uU29saWRDb2xvckJydXNoLCBOTFJFLkNvbW1vbiIsIkNvbG9yIjp7IiRpZCI6IjY4IiwiQSI6MjU1LCJSIjowLCJHIjowLCJCIjowfX0sIkxpbmVXZWlnaHQiOjIuMCwiTGluZVR5cGUiOjAsIlBhcmVudFN0eWxlIjpudWxsfSwiUGFyZW50U3R5bGUiOm51bGx9LCJUaXRsZVN0eWxlIjp7IiRpZCI6IjY5IiwiRm9udFNldHRpbmdzIjp7IiRpZCI6IjcwIiwiRm9udFNpemUiOjExLCJGb250TmFtZSI6IkNhbGlicmkiLCJJc0JvbGQiOmZhbHNlLCJJc0l0YWxpYyI6ZmFsc2UsIklzVW5kZXJsaW5lZCI6ZmFsc2UsIlBhcmVudFN0eWxlIjpudWxsfSwiQXV0b1NpemUiOjAsIkZvcmVncm91bmQiOnsiJGlkIjoiNzEiLCJDb2xvciI6eyIkaWQiOiI3Mi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3MyIsIlRvcCI6MC4wLCJMZWZ0IjowLjAsIlJpZ2h0IjowLjAsIkJvdHRvbSI6MC4wfSwiUGFkZGluZyI6eyIkaWQiOiI3NCIsIlRvcCI6MC4wLCJMZWZ0IjowLjAsIlJpZ2h0IjowLjAsIkJvdHRvbSI6MC4wfSwiQmFja2dyb3VuZCI6eyIkaWQiOiI3NSIsIkNvbG9yIjp7IiRpZCI6Ijc2IiwiQSI6MCwiUiI6MjU1LCJHIjoyNTUsIkIiOjI1NX19LCJJc1Zpc2libGUiOnRydWUsIldpZHRoIjowLjAsIkhlaWdodCI6MC4wLCJCb3JkZXJTdHlsZSI6eyIkaWQiOiI3NyIsIkxpbmVDb2xvciI6bnVsbCwiTGluZVdlaWdodCI6MC4wLCJMaW5lVHlwZSI6MCwiUGFyZW50U3R5bGUiOm51bGx9LCJQYXJlbnRTdHlsZSI6bnVsbH0sIkRhdGVTdHlsZSI6eyIkaWQiOiI3OCIsIkZvbnRTZXR0aW5ncyI6eyIkaWQiOiI3OSIsIkZvbnRTaXplIjoxMSwiRm9udE5hbWUiOiJDYWxpYnJpIiwiSXNCb2xkIjpmYWxzZSwiSXNJdGFsaWMiOmZhbHNlLCJJc1VuZGVybGluZWQiOmZhbHNlLCJQYXJlbnRTdHlsZSI6bnVsbH0sIkF1dG9TaXplIjowLCJGb3JlZ3JvdW5kIjp7IiRpZCI6IjgwIiwiQ29sb3IiOnsiJGlkIjoiODE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ODIiLCJUb3AiOjAuMCwiTGVmdCI6MC4wLCJSaWdodCI6MC4wLCJCb3R0b20iOjAuMH0sIlBhZGRpbmciOnsiJGlkIjoiODMiLCJUb3AiOjAuMCwiTGVmdCI6MC4wLCJSaWdodCI6MC4wLCJCb3R0b20iOjAuMH0sIkJhY2tncm91bmQiOnsiJGlkIjoiODQiLCJDb2xvciI6eyIkaWQiOiI4NSIsIkEiOjAsIlIiOjI1NSwiRyI6MjU1LCJCIjoyNTV9fSwiSXNWaXNpYmxlIjp0cnVlLCJXaWR0aCI6MC4wLCJIZWlnaHQiOjAuMCwiQm9yZGVyU3R5bGUiOnsiJGlkIjoiODYiLCJMaW5lQ29sb3IiOm51bGwsIkxpbmVXZWlnaHQiOjAuMCwiTGluZVR5cGUiOjAsIlBhcmVudFN0eWxlIjpudWxsfSwiUGFyZW50U3R5bGUiOm51bGx9LCJEYXRlRm9ybWF0Ijp7IiRpZCI6Ijg3IiwiRm9ybWF0U3RyaW5nIjoiTS9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4OCIsIkZvcm1hdCI6MCwiSXNWaXNpYmxlIjpmYWxzZSwiTGFzdEtub3duVmlzaWJpbGl0eVN0YXRlIjpmYWxzZX0sIklzVmlzaWJsZSI6dHJ1ZSwiUGFyZW50U3R5bGUiOm51bGx9LCJJbmRleCI6MSwiU21hcnREdXJhdGlvbkFjdGl2YXRlZCI6ZmFsc2UsIkRhdGVGb3JtYXQiOnsiJHJlZiI6Ijg3In0sIldlZWtOdW1iZXJpbmciOnsiJGlkIjoiODkiLCJGb3JtYXQiOjAsIklzVmlzaWJsZSI6ZmFsc2UsIkxhc3RLbm93blZpc2liaWxpdHlTdGF0ZSI6ZmFsc2V9LCJJZCI6ImJlZTUyMTYwLTA4MDktNDk1Ny1iYjgzLWU1ODQwYjUzMzQ4NiIsIkltcG9ydElkIjpudWxsLCJUaXRsZSI6IkRyb25lIENhbXAgUGxhbm5pbmciLCJOb3RlIjpudWxsLCJIeXBlcmxpbmsiOnsiJGlkIjoiOTAiLCJBZGRyZXNzIjoiIiwiU3ViQWRkcmVzcyI6IiJ9LCJJc0NoYW5nZWQiOmZhbHNlLCJJc05ldyI6ZmFsc2V9fV0sIl9taWxlc3RvbmVzIjpbXSwiSWQiOiIwMDAwMDAwMC0wMDAwLTAwMDAtMDAwMC0wMDAwMDAwMDAwMDAiLCJJc1NpbmdsZUl0ZW1Sb3ciOnRydWV9LHsiJGlkIjoiOTEiLCJfdGFza3MiOlt7IiRpZCI6IjkyIiwiX2F0dGFjaGVkTWlsZXN0b25lcyI6W10sIlRhc2tEZWZpbml0aW9uIjp7IiRpZCI6IjkzIiwiR3JvdXBOYW1lIjpudWxsLCJTdGFydERhdGUiOiIyMDI0LTA0LTE1VDIzOjU5OjAwWiIsIkVuZERhdGUiOiIyMDI0LTA2LTE1VDIzOjU5OjAwWiIsIlBlcmNlbnRhZ2VDb21wbGV0ZSI6bnVsbCwiU3R5bGUiOnsiJGlkIjoiOTQiLCJTaGFwZSI6MiwiU2hhcGVUaGlja25lc3MiOjAsIkR1cmF0aW9uRm9ybWF0IjowLCJJbmNsdWRlTm9uV29ya2luZ0RheXNJbkR1cmF0aW9uIjpmYWxzZSwiUGVyY2VudGFnZUNvbXBsZXRlU3R5bGUiOnsiJGlkIjoiOTUiLCJGb250U2V0dGluZ3MiOnsiJGlkIjoiOTYiLCJGb250U2l6ZSI6MTAsIkZvbnROYW1lIjoiQ2FsaWJyaSIsIklzQm9sZCI6ZmFsc2UsIklzSXRhbGljIjpmYWxzZSwiSXNVbmRlcmxpbmVkIjpmYWxzZSwiUGFyZW50U3R5bGUiOm51bGx9LCJBdXRvU2l6ZSI6MCwiRm9yZWdyb3VuZCI6eyIkcmVmIjoiMzkifSwiTWF4V2lkdGgiOjIwMC4wLCJNYXhIZWlnaHQiOiJJbmZpbml0eSIsIlNtYXJ0Rm9yZWdyb3VuZElzQWN0aXZlIjpmYWxzZSwiSG9yaXpvbnRhbEFsaWdubWVudCI6MCwiVmVydGljYWxBbGlnbm1lbnQiOjAsIlNtYXJ0Rm9yZWdyb3VuZCI6bnVsbCwiQmFja2dyb3VuZEZpbGxUeXBlIjowLCJNYXJnaW4iOnsiJGlkIjoiOTciLCJUb3AiOjAuMCwiTGVmdCI6MC4wLCJSaWdodCI6MC4wLCJCb3R0b20iOjAuMH0sIlBhZGRpbmciOnsiJGlkIjoiOTgiLCJUb3AiOjAuMCwiTGVmdCI6MC4wLCJSaWdodCI6MC4wLCJCb3R0b20iOjAuMH0sIkJhY2tncm91bmQiOnsiJGlkIjoiOTkiLCJDb2xvciI6eyIkaWQiOiIxMDAiLCJBIjo4OSwiUiI6MCwiRyI6MCwiQiI6MH19LCJJc1Zpc2libGUiOnRydWUsIldpZHRoIjowLjAsIkhlaWdodCI6MC4wLCJCb3JkZXJTdHlsZSI6eyIkaWQiOiIxMDEiLCJMaW5lQ29sb3IiOm51bGwsIkxpbmVXZWlnaHQiOjAuMCwiTGluZVR5cGUiOjAsIlBhcmVudFN0eWxlIjpudWxsfSwiUGFyZW50U3R5bGUiOm51bGx9LCJEdXJhdGlvblN0eWxlIjp7IiRpZCI6IjEwMiIsIkZvbnRTZXR0aW5ncyI6eyIkaWQiOiIxMDMiLCJGb250U2l6ZSI6MTEsIkZvbnROYW1lIjoiQ2FsaWJyaSIsIklzQm9sZCI6ZmFsc2UsIklzSXRhbGljIjpmYWxzZSwiSXNVbmRlcmxpbmVkIjpmYWxzZSwiUGFyZW50U3R5bGUiOm51bGx9LCJBdXRvU2l6ZSI6MCwiRm9yZWdyb3VuZCI6eyIkaWQiOiIxMDQiLCJDb2xvciI6eyIkaWQiOiIxMDU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TA2IiwiVG9wIjowLjAsIkxlZnQiOjAuMCwiUmlnaHQiOjAuMCwiQm90dG9tIjowLjB9LCJQYWRkaW5nIjp7IiRpZCI6IjEwNyIsIlRvcCI6MC4wLCJMZWZ0IjowLjAsIlJpZ2h0IjowLjAsIkJvdHRvbSI6MC4wfSwiQmFja2dyb3VuZCI6eyIkaWQiOiIxMDgiLCJDb2xvciI6eyIkaWQiOiIxMDkiLCJBIjowLCJSIjowLCJHIjowLCJCIjowfX0sIklzVmlzaWJsZSI6dHJ1ZSwiV2lkdGgiOjAuMCwiSGVpZ2h0IjowLjAsIkJvcmRlclN0eWxlIjp7IiRpZCI6IjExMCIsIkxpbmVDb2xvciI6bnVsbCwiTGluZVdlaWdodCI6MC4wLCJMaW5lVHlwZSI6MCwiUGFyZW50U3R5bGUiOm51bGx9LCJQYXJlbnRTdHlsZSI6bnVsbH0sIkhvcml6b250YWxDb25uZWN0b3JTdHlsZSI6eyIkaWQiOiIxMTEiLCJMaW5lQ29sb3IiOnsiJGlkIjoiMTEyIiwiJHR5cGUiOiJOTFJFLkNvbW1vbi5Eb20uU29saWRDb2xvckJydXNoLCBOTFJFLkNvbW1vbiIsIkNvbG9yIjp7IiRpZCI6IjExMyIsIkEiOjI1NSwiUiI6MjA0LCJHIjoyMDQsIkIiOjIwNH19LCJMaW5lV2VpZ2h0IjoxLjAsIkxpbmVUeXBlIjowLCJQYXJlbnRTdHlsZSI6bnVsbH0sIlZlcnRpY2FsQ29ubmVjdG9yU3R5bGUiOnsiJGlkIjoiMTE0IiwiTGluZUNvbG9yIjp7IiRpZCI6IjExNSIsIiR0eXBlIjoiTkxSRS5Db21tb24uRG9tLlNvbGlkQ29sb3JCcnVzaCwgTkxSRS5Db21tb24iLCJDb2xvciI6eyIkaWQiOiIxMTYiLCJBIjoyNTUsIlIiOjIwNCwiRyI6MjA0LCJCIjoyMDR9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ExNyIsIk1hcmdpbiI6eyIkaWQiOiIxMTgiLCJUb3AiOjAuMCwiTGVmdCI6NC4wLCJSaWdodCI6NC4wLCJCb3R0b20iOjAuMH0sIlBhZGRpbmciOnsiJGlkIjoiMTE5IiwiVG9wIjowLjAsIkxlZnQiOjAuMCwiUmlnaHQiOjAuMCwiQm90dG9tIjowLjB9LCJCYWNrZ3JvdW5kIjp7IiRpZCI6IjEyMCIsIkNvbG9yIjp7IiRpZCI6IjEyMSIsIkEiOjI1NSwiUiI6MjU1LCJHIjoyNTUsIkIiOjI1NX19LCJJc1Zpc2libGUiOnRydWUsIldpZHRoIjowLjAsIkhlaWdodCI6MTAuMCwiQm9yZGVyU3R5bGUiOnsiJGlkIjoiMTIyIiwiTGluZUNvbG9yIjp7IiRpZCI6IjEyMyIsIiR0eXBlIjoiTkxSRS5Db21tb24uRG9tLlNvbGlkQ29sb3JCcnVzaCwgTkxSRS5Db21tb24iLCJDb2xvciI6eyIkaWQiOiIxMjQiLCJBIjoyNTUsIlIiOjAsIkciOjAsIkIiOjB9fSwiTGluZVdlaWdodCI6Mi4wLCJMaW5lVHlwZSI6MCwiUGFyZW50U3R5bGUiOm51bGx9LCJQYXJlbnRTdHlsZSI6bnVsbH0sIlRpdGxlU3R5bGUiOnsiJGlkIjoiMTI1IiwiRm9udFNldHRpbmdzIjp7IiRpZCI6IjEyNiIsIkZvbnRTaXplIjoxMSwiRm9udE5hbWUiOiJDYWxpYnJpIiwiSXNCb2xkIjpmYWxzZSwiSXNJdGFsaWMiOmZhbHNlLCJJc1VuZGVybGluZWQiOmZhbHNlLCJQYXJlbnRTdHlsZSI6bnVsbH0sIkF1dG9TaXplIjowLCJGb3JlZ3JvdW5kIjp7IiRpZCI6IjEyNyIsIkNvbG9yIjp7IiRpZCI6IjEyOC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xMjkiLCJUb3AiOjAuMCwiTGVmdCI6MC4wLCJSaWdodCI6MC4wLCJCb3R0b20iOjAuMH0sIlBhZGRpbmciOnsiJGlkIjoiMTMwIiwiVG9wIjowLjAsIkxlZnQiOjAuMCwiUmlnaHQiOjAuMCwiQm90dG9tIjowLjB9LCJCYWNrZ3JvdW5kIjp7IiRpZCI6IjEzMSIsIkNvbG9yIjp7IiRpZCI6IjEzMiIsIkEiOjAsIlIiOjI1NSwiRyI6MjU1LCJCIjoyNTV9fSwiSXNWaXNpYmxlIjp0cnVlLCJXaWR0aCI6MC4wLCJIZWlnaHQiOjAuMCwiQm9yZGVyU3R5bGUiOnsiJGlkIjoiMTMzIiwiTGluZUNvbG9yIjpudWxsLCJMaW5lV2VpZ2h0IjowLjAsIkxpbmVUeXBlIjowLCJQYXJlbnRTdHlsZSI6bnVsbH0sIlBhcmVudFN0eWxlIjpudWxsfSwiRGF0ZVN0eWxlIjp7IiRpZCI6IjEzNCIsIkZvbnRTZXR0aW5ncyI6eyIkaWQiOiIxMzUiLCJGb250U2l6ZSI6MTAsIkZvbnROYW1lIjoiQ2FsaWJyaSIsIklzQm9sZCI6ZmFsc2UsIklzSXRhbGljIjpmYWxzZSwiSXNVbmRlcmxpbmVkIjpmYWxzZSwiUGFyZW50U3R5bGUiOm51bGx9LCJBdXRvU2l6ZSI6MCwiRm9yZWdyb3VuZCI6eyIkaWQiOiIxMzYiLCJDb2xvciI6eyIkaWQiOiIxMzc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TM4IiwiVG9wIjowLjAsIkxlZnQiOjAuMCwiUmlnaHQiOjAuMCwiQm90dG9tIjowLjB9LCJQYWRkaW5nIjp7IiRpZCI6IjEzOSIsIlRvcCI6MC4wLCJMZWZ0IjowLjAsIlJpZ2h0IjowLjAsIkJvdHRvbSI6MC4wfSwiQmFja2dyb3VuZCI6eyIkaWQiOiIxNDAiLCJDb2xvciI6eyIkaWQiOiIxNDEiLCJBIjowLCJSIjoyNTUsIkciOjI1NSwiQiI6MjU1fX0sIklzVmlzaWJsZSI6dHJ1ZSwiV2lkdGgiOjAuMCwiSGVpZ2h0IjowLjAsIkJvcmRlclN0eWxlIjp7IiRpZCI6IjE0MiIsIkxpbmVDb2xvciI6bnVsbCwiTGluZVdlaWdodCI6MC4wLCJMaW5lVHlwZSI6MCwiUGFyZW50U3R5bGUiOm51bGx9LCJQYXJlbnRTdHlsZSI6bnVsbH0sIkRhdGVGb3JtYXQiOnsiJGlkIjoiMTQ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0NCIsIkZvcm1hdCI6MCwiSXNWaXNpYmxlIjpmYWxzZSwiTGFzdEtub3duVmlzaWJpbGl0eVN0YXRlIjpmYWxzZX0sIklzVmlzaWJsZSI6dHJ1ZSwiUGFyZW50U3R5bGUiOm51bGx9LCJJbmRleCI6MiwiU21hcnREdXJhdGlvbkFjdGl2YXRlZCI6ZmFsc2UsIkRhdGVGb3JtYXQiOnsiJHJlZiI6IjE0MyJ9LCJXZWVrTnVtYmVyaW5nIjp7IiRpZCI6IjE0NSIsIkZvcm1hdCI6MCwiSXNWaXNpYmxlIjpmYWxzZSwiTGFzdEtub3duVmlzaWJpbGl0eVN0YXRlIjpmYWxzZX0sIklkIjoiZWQ5ZTgxYTMtYTRmZC00OThjLTkzZmUtOTA2NzRlNGY0NzA1IiwiSW1wb3J0SWQiOm51bGwsIlRpdGxlIjoiVmlzdWFsIE9ic2VydmVyIFRyYWluaW5nIFBsYW4iLCJOb3RlIjpudWxsLCJIeXBlcmxpbmsiOnsiJGlkIjoiMTQ2IiwiQWRkcmVzcyI6IiIsIlN1YkFkZHJlc3MiOiIifSwiSXNDaGFuZ2VkIjpmYWxzZSwiSXNOZXciOmZhbHNlfX1dLCJfbWlsZXN0b25lcyI6W10sIklkIjoiMDAwMDAwMDAtMDAwMC0wMDAwLTAwMDAtMDAwMDAwMDAwMDAwIiwiSXNTaW5nbGVJdGVtUm93Ijp0cnVlfSx7IiRpZCI6IjE0NyIsIl90YXNrcyI6W10sIl9taWxlc3RvbmVzIjpbeyIkaWQiOiIxNDgiLCJJZCI6IjZlMTg5YzBiLTlhZDgtNGM2NC1iNzc2LTIyZWUzZWNmNjVmYyIsIkluZGV4IjozLCJHcm91cElkIjpudWxsLCJUaXRsZSI6Ik1IQSBhcHByb3ZhbCBvZiBkcm9uZSBjYW1wIHBsYW4iLCJEYXRlVGltZSI6IjIwMjQtMDYtMzBUMjM6NTk6MDAiLCJQZXJjZW50YWdlQ29tcGxldGUiOm51bGwsIk5vdGUiOm51bGwsIlN0eWxlIjp7IiRpZCI6IjE0OSIsIlRpdGxlUG9zaXRpb24iOiJMZWZ0IiwiRGF0ZVBvc2l0aW9uIjoiUmlnaHQiLCJTaGFwZVR5cGUiOjEsIlNoYXBlU2l6ZSI6MCwiU3BhY2luZyI6NSwiU2hhcGVTdHlsZSI6eyIkaWQiOiIxNTAiLCJNYXJnaW4iOnsiJGlkIjoiMTUxIiwiVG9wIjowLjAsIkxlZnQiOjAuMCwiUmlnaHQiOjAuMCwiQm90dG9tIjowLjB9LCJQYWRkaW5nIjp7IiRpZCI6IjE1MiIsIlRvcCI6MC4wLCJMZWZ0IjowLjAsIlJpZ2h0IjowLjAsIkJvdHRvbSI6MC4wfSwiQmFja2dyb3VuZCI6eyIkaWQiOiIxNTMiLCJDb2xvciI6eyIkaWQiOiIxNTQiLCJBIjoyNTUsIlIiOjAsIkciOjAsIkIiOjB9fSwiSXNWaXNpYmxlIjp0cnVlLCJXaWR0aCI6MTIuMCwiSGVpZ2h0IjoxNC4wLCJCb3JkZXJTdHlsZSI6eyIkaWQiOiIxNTUiLCJMaW5lQ29sb3IiOnsiJGlkIjoiMTU2IiwiJHR5cGUiOiJOTFJFLkNvbW1vbi5Eb20uU29saWRDb2xvckJydXNoLCBOTFJFLkNvbW1vbiIsIkNvbG9yIjp7IiRpZCI6IjE1NyIsIkEiOjI1NSwiUiI6MjU1LCJHIjowLCJCIjowfX0sIkxpbmVXZWlnaHQiOjAuMCwiTGluZVR5cGUiOjAsIlBhcmVudFN0eWxlIjpudWxsfSwiUGFyZW50U3R5bGUiOm51bGx9LCJUaXRsZVN0eWxlIjp7IiRpZCI6IjE1OCIsIkZvbnRTZXR0aW5ncyI6eyIkaWQiOiIxNTkiLCJGb250U2l6ZSI6MTEsIkZvbnROYW1lIjoiQ2FsaWJyaSIsIklzQm9sZCI6ZmFsc2UsIklzSXRhbGljIjpmYWxzZSwiSXNVbmRlcmxpbmVkIjpmYWxzZSwiUGFyZW50U3R5bGUiOm51bGx9LCJBdXRvU2l6ZSI6MCwiRm9yZWdyb3VuZCI6eyIkaWQiOiIxNjAiLCJDb2xvciI6eyIkaWQiOiIxNjEiLCJBIjoyNTUsIlIiOjAsIkciOjAsIkIiOjB9fSwiTWF4V2lkdGgiOjIwMC4wLCJNYXhIZWlnaHQiOiJJbmZpbml0eSIsIlNtYXJ0Rm9yZWdyb3VuZElzQWN0aXZlIjpmYWxzZSwiSG9yaXpvbnRhbEFsaWdubWVudCI6MiwiVmVydGljYWxBbGlnbm1lbnQiOjAsIlNtYXJ0Rm9yZWdyb3VuZCI6bnVsbCwiQmFja2dyb3VuZEZpbGxUeXBlIjowLCJNYXJnaW4iOnsiJGlkIjoiMTYyIiwiVG9wIjowLjAsIkxlZnQiOjAuMCwiUmlnaHQiOjAuMCwiQm90dG9tIjowLjB9LCJQYWRkaW5nIjp7IiRpZCI6IjE2MyIsIlRvcCI6MC4wLCJMZWZ0IjowLjAsIlJpZ2h0IjowLjAsIkJvdHRvbSI6MC4wfSwiQmFja2dyb3VuZCI6eyIkaWQiOiIxNjQiLCJDb2xvciI6eyIkaWQiOiIxNjUiLCJBIjowLCJSIjoyNTUsIkciOjI1NSwiQiI6MjU1fX0sIklzVmlzaWJsZSI6dHJ1ZSwiV2lkdGgiOjAuMCwiSGVpZ2h0IjowLjAsIkJvcmRlclN0eWxlIjpudWxsLCJQYXJlbnRTdHlsZSI6bnVsbH0sIkRhdGVTdHlsZSI6eyIkaWQiOiIxNjYiLCJGb250U2V0dGluZ3MiOnsiJGlkIjoiMTY3IiwiRm9udFNpemUiOjExLCJGb250TmFtZSI6IkNhbGlicmkiLCJJc0JvbGQiOmZhbHNlLCJJc0l0YWxpYyI6ZmFsc2UsIklzVW5kZXJsaW5lZCI6ZmFsc2UsIlBhcmVudFN0eWxlIjpudWxsfSwiQXV0b1NpemUiOjAsIkZvcmVncm91bmQiOnsiJGlkIjoiMTY4IiwiQ29sb3IiOnsiJGlkIjoiMTY5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3MCIsIlRvcCI6MC4wLCJMZWZ0IjowLjAsIlJpZ2h0IjowLjAsIkJvdHRvbSI6MC4wfSwiUGFkZGluZyI6eyIkaWQiOiIxNzEiLCJUb3AiOjAuMCwiTGVmdCI6MC4wLCJSaWdodCI6MC4wLCJCb3R0b20iOjAuMH0sIkJhY2tncm91bmQiOnsiJGlkIjoiMTcyIiwiQ29sb3IiOnsiJGlkIjoiMTczIiwiQSI6MCwiUiI6MjU1LCJHIjoyNTUsIkIiOjI1NX19LCJJc1Zpc2libGUiOnRydWUsIldpZHRoIjowLjAsIkhlaWdodCI6MC4wLCJCb3JkZXJTdHlsZSI6bnVsbCwiUGFyZW50U3R5bGUiOm51bGx9LCJEYXRlRm9ybWF0Ijp7IiRpZCI6IjE3NCIsIkZvcm1hdFN0cmluZyI6Ik0vZCIsIlNlcGFyYXRvciI6Ii8iLCJVc2VJbnRlcm5hdGlvbmFsRGF0ZUZvcm1hdCI6ZmFsc2UsIkRhdGVJc1Zpc2libGUiOnRydWUsIlRpbWVJc1Zpc2libGUiOmZhbHNlLCJIb3VyRGlnaXRzIjoxLCJBbVBtRGVzaWduYXRvciI6MiwiVHJpbTAwTWludXRlcyI6ZmFsc2UsIkxhc3RLbm93blZpc2liaWxpdHlTdGF0ZSI6eyIkaWQiOiIxNzUiLCJEYXRlUGFydElzVmlzaWJsZSI6dHJ1ZSwiVGltZVBhcnRJc1Zpc2libGUiOmZhbHNlfX0sIldlZWtOdW1iZXJpbmciOnsiJGlkIjoiMTc2IiwiRm9ybWF0IjowLCJJc1Zpc2libGUiOmZhbHNlLCJMYXN0S25vd25WaXNpYmlsaXR5U3RhdGUiOmZhbHNlfSwiSXNWaXNpYmxlIjp0cnVlLCJQYXJlbnRTdHlsZSI6bnVsbH0sIkh5cGVybGluayI6bnVsbCwiSW1wb3J0SWQiOiIifV0sIklkIjoiMDAwMDAwMDAtMDAwMC0wMDAwLTAwMDAtMDAwMDAwMDAwMDAwIiwiSXNTaW5nbGVJdGVtUm93Ijp0cnVlfSx7IiRpZCI6IjE3NyIsIl90YXNrcyI6W10sIl9taWxlc3RvbmVzIjpbeyIkaWQiOiIxNzgiLCJJZCI6IjZiZjIzYjNlLTQ5OGYtNDQ4MS04N2QzLWY4YjQxODlhZmExZCIsIkluZGV4Ijo0LCJHcm91cElkIjpudWxsLCJUaXRsZSI6Ik1IQSBhcHByb3ZhbCBvZiBWTyB0cmFpbmluZyBwbGFuIiwiRGF0ZVRpbWUiOiIyMDI0LTA2LTMwVDIzOjU5OjAwIiwiUGVyY2VudGFnZUNvbXBsZXRlIjpudWxsLCJOb3RlIjpudWxsLCJTdHlsZSI6eyIkaWQiOiIxNzkiLCJUaXRsZVBvc2l0aW9uIjoiTGVmdCIsIkRhdGVQb3NpdGlvbiI6IlJpZ2h0IiwiU2hhcGVUeXBlIjoxLCJTaGFwZVNpemUiOjAsIlNwYWNpbmciOjUsIlNoYXBlU3R5bGUiOnsiJGlkIjoiMTgwIiwiTWFyZ2luIjp7IiRyZWYiOiIxNTEifSwiUGFkZGluZyI6eyIkcmVmIjoiMTUyIn0sIkJhY2tncm91bmQiOnsiJGlkIjoiMTgxIiwiQ29sb3IiOnsiJGlkIjoiMTgyIiwiQSI6MjU1LCJSIjowLCJHIjowLCJCIjowfX0sIklzVmlzaWJsZSI6dHJ1ZSwiV2lkdGgiOjEyLjAsIkhlaWdodCI6MTQuMCwiQm9yZGVyU3R5bGUiOnsiJGlkIjoiMTgzIiwiTGluZUNvbG9yIjp7IiRyZWYiOiIxNTYifSwiTGluZVdlaWdodCI6MC4wLCJMaW5lVHlwZSI6MCwiUGFyZW50U3R5bGUiOm51bGx9LCJQYXJlbnRTdHlsZSI6bnVsbH0sIlRpdGxlU3R5bGUiOnsiJGlkIjoiMTg0IiwiRm9udFNldHRpbmdzIjp7IiRpZCI6IjE4NSIsIkZvbnRTaXplIjoxMSwiRm9udE5hbWUiOiJDYWxpYnJpIiwiSXNCb2xkIjpmYWxzZSwiSXNJdGFsaWMiOmZhbHNlLCJJc1VuZGVybGluZWQiOmZhbHNlLCJQYXJlbnRTdHlsZSI6bnVsbH0sIkF1dG9TaXplIjowLCJGb3JlZ3JvdW5kIjp7IiRpZCI6IjE4NiIsIkNvbG9yIjp7IiRpZCI6IjE4Ny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pZCI6IjE4OCIsIkNvbG9yIjp7IiRpZCI6IjE4OSIsIkEiOjAsIlIiOjI1NSwiRyI6MjU1LCJCIjoyNTV9fSwiSXNWaXNpYmxlIjp0cnVlLCJXaWR0aCI6MC4wLCJIZWlnaHQiOjAuMCwiQm9yZGVyU3R5bGUiOm51bGwsIlBhcmVudFN0eWxlIjpudWxsfSwiRGF0ZVN0eWxlIjp7IiRpZCI6IjE5MCIsIkZvbnRTZXR0aW5ncyI6eyIkaWQiOiIxOTEiLCJGb250U2l6ZSI6MTEsIkZvbnROYW1lIjoiQ2FsaWJyaSIsIklzQm9sZCI6ZmFsc2UsIklzSXRhbGljIjpmYWxzZSwiSXNVbmRlcmxpbmVkIjpmYWxzZSwiUGFyZW50U3R5bGUiOm51bGx9LCJBdXRvU2l6ZSI6MCwiRm9yZWdyb3VuZCI6eyIkaWQiOiIxOTIiLCJDb2xvciI6eyIkaWQiOiIxOTM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MCJ9LCJQYWRkaW5nIjp7IiRyZWYiOiIxNzEifSwiQmFja2dyb3VuZCI6eyIkaWQiOiIxOTQiLCJDb2xvciI6eyIkaWQiOiIxOTUiLCJBIjowLCJSIjoyNTUsIkciOjI1NSwiQiI6MjU1fX0sIklzVmlzaWJsZSI6dHJ1ZSwiV2lkdGgiOjAuMCwiSGVpZ2h0IjowLjAsIkJvcmRlclN0eWxlIjpudWxsLCJQYXJlbnRTdHlsZSI6bnVsbH0sIkRhdGVGb3JtYXQiOnsiJHJlZiI6IjE3NCJ9LCJXZWVrTnVtYmVyaW5nIjp7IiRpZCI6IjE5NiIsIkZvcm1hdCI6MCwiSXNWaXNpYmxlIjpmYWxzZSwiTGFzdEtub3duVmlzaWJpbGl0eVN0YXRlIjpmYWxzZX0sIklzVmlzaWJsZSI6dHJ1ZSwiUGFyZW50U3R5bGUiOm51bGx9LCJIeXBlcmxpbmsiOm51bGwsIkltcG9ydElkIjoiIn1dLCJJZCI6IjAwMDAwMDAwLTAwMDAtMDAwMC0wMDAwLTAwMDAwMDAwMDAwMCIsIklzU2luZ2xlSXRlbVJvdyI6dHJ1ZX0seyIkaWQiOiIxOTciLCJfdGFza3MiOltdLCJfbWlsZXN0b25lcyI6W3siJGlkIjoiMTk4IiwiSWQiOiI1OTdjNDc0Yi03ZWM5LTQ3NDQtYWI4Mi1mYjkwNWNiMzgwYTMiLCJJbmRleCI6NSwiR3JvdXBJZCI6bnVsbCwiVGl0bGUiOiJEcm9uZSBDYW1wIEV4ZWN1dGlvbiIsIkRhdGVUaW1lIjoiMjAyNC0wNy0xN1QyMzo1OTowMCIsIlBlcmNlbnRhZ2VDb21wbGV0ZSI6bnVsbCwiTm90ZSI6bnVsbCwiU3R5bGUiOnsiJGlkIjoiMTk5IiwiVGl0bGVQb3NpdGlvbiI6IkxlZnQiLCJEYXRlUG9zaXRpb24iOiJSaWdodCIsIlNoYXBlVHlwZSI6MSwiU2hhcGVTaXplIjowLCJTcGFjaW5nIjo1LCJTaGFwZVN0eWxlIjp7IiRpZCI6IjIwMCIsIk1hcmdpbiI6eyIkcmVmIjoiMTUxIn0sIlBhZGRpbmciOnsiJHJlZiI6IjE1MiJ9LCJCYWNrZ3JvdW5kIjp7IiRpZCI6IjIwMSIsIkNvbG9yIjp7IiRpZCI6IjIwMiIsIkEiOjI1NSwiUiI6MCwiRyI6MCwiQiI6MH19LCJJc1Zpc2libGUiOnRydWUsIldpZHRoIjoxMi4wLCJIZWlnaHQiOjE0LjAsIkJvcmRlclN0eWxlIjp7IiRpZCI6IjIwMyIsIkxpbmVDb2xvciI6eyIkaWQiOiIyMDQiLCIkdHlwZSI6Ik5MUkUuQ29tbW9uLkRvbS5Tb2xpZENvbG9yQnJ1c2gsIE5MUkUuQ29tbW9uIiwiQ29sb3IiOnsiJGlkIjoiMjA1IiwiQSI6MjU1LCJSIjoyNTUsIkciOjAsIkIiOjB9fSwiTGluZVdlaWdodCI6MC4wLCJMaW5lVHlwZSI6MCwiUGFyZW50U3R5bGUiOm51bGx9LCJQYXJlbnRTdHlsZSI6bnVsbH0sIlRpdGxlU3R5bGUiOnsiJGlkIjoiMjA2IiwiRm9udFNldHRpbmdzIjp7IiRpZCI6IjIwNyIsIkZvbnRTaXplIjoxMSwiRm9udE5hbWUiOiJDYWxpYnJpIiwiSXNCb2xkIjpmYWxzZSwiSXNJdGFsaWMiOmZhbHNlLCJJc1VuZGVybGluZWQiOmZhbHNlLCJQYXJlbnRTdHlsZSI6bnVsbH0sIkF1dG9TaXplIjowLCJGb3JlZ3JvdW5kIjp7IiRpZCI6IjIwOCIsIkNvbG9yIjp7IiRpZCI6IjIwO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pZCI6IjIxMCIsIkNvbG9yIjp7IiRpZCI6IjIxMSIsIkEiOjAsIlIiOjI1NSwiRyI6MjU1LCJCIjoyNTV9fSwiSXNWaXNpYmxlIjp0cnVlLCJXaWR0aCI6MC4wLCJIZWlnaHQiOjAuMCwiQm9yZGVyU3R5bGUiOm51bGwsIlBhcmVudFN0eWxlIjpudWxsfSwiRGF0ZVN0eWxlIjp7IiRpZCI6IjIxMiIsIkZvbnRTZXR0aW5ncyI6eyIkaWQiOiIyMTMiLCJGb250U2l6ZSI6MTEsIkZvbnROYW1lIjoiQ2FsaWJyaSIsIklzQm9sZCI6ZmFsc2UsIklzSXRhbGljIjpmYWxzZSwiSXNVbmRlcmxpbmVkIjpmYWxzZSwiUGFyZW50U3R5bGUiOm51bGx9LCJBdXRvU2l6ZSI6MCwiRm9yZWdyb3VuZCI6eyIkaWQiOiIyMTQiLCJDb2xvciI6eyIkaWQiOiIyMTU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MCJ9LCJQYWRkaW5nIjp7IiRyZWYiOiIxNzEifSwiQmFja2dyb3VuZCI6eyIkaWQiOiIyMTYiLCJDb2xvciI6eyIkaWQiOiIyMTciLCJBIjowLCJSIjoyNTUsIkciOjI1NSwiQiI6MjU1fX0sIklzVmlzaWJsZSI6dHJ1ZSwiV2lkdGgiOjAuMCwiSGVpZ2h0IjowLjAsIkJvcmRlclN0eWxlIjpudWxsLCJQYXJlbnRTdHlsZSI6bnVsbH0sIkRhdGVGb3JtYXQiOnsiJGlkIjoiMjE4IiwiRm9ybWF0U3RyaW5nIjoiTS9kIiwiU2VwYXJhdG9yIjoiLyIsIlVzZUludGVybmF0aW9uYWxEYXRlRm9ybWF0IjpmYWxzZSwiRGF0ZUlzVmlzaWJsZSI6dHJ1ZSwiVGltZUlzVmlzaWJsZSI6ZmFsc2UsIkhvdXJEaWdpdHMiOjEsIkFtUG1EZXNpZ25hdG9yIjoyLCJUcmltMDBNaW51dGVzIjpmYWxzZSwiTGFzdEtub3duVmlzaWJpbGl0eVN0YXRlIjp7IiRpZCI6IjIxOSIsIkRhdGVQYXJ0SXNWaXNpYmxlIjp0cnVlLCJUaW1lUGFydElzVmlzaWJsZSI6ZmFsc2V9fSwiV2Vla051bWJlcmluZyI6eyIkaWQiOiIyMjA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jIxIiwiX3Rhc2tzIjpbXSwiX21pbGVzdG9uZXMiOlt7IiRpZCI6IjIyMiIsIklkIjoiNzQzN2UwNWItM2Q0YS00NzgzLTk5NzAtMGJlNjkxMWZmNDUyIiwiSW5kZXgiOjYsIkdyb3VwSWQiOm51bGwsIlRpdGxlIjoiVmlzdWFsIE9ic2VydmVyIEV4ZWN1dGlvbiIsIkRhdGVUaW1lIjoiMjAyNC0wOS0xNVQyMzo1OTowMCIsIlBlcmNlbnRhZ2VDb21wbGV0ZSI6bnVsbCwiTm90ZSI6bnVsbCwiU3R5bGUiOnsiJGlkIjoiMjIzIiwiVGl0bGVQb3NpdGlvbiI6IkxlZnQiLCJEYXRlUG9zaXRpb24iOiJSaWdodCIsIlNoYXBlVHlwZSI6MSwiU2hhcGVTaXplIjowLCJTcGFjaW5nIjo1LCJTaGFwZVN0eWxlIjp7IiRpZCI6IjIyNCIsIk1hcmdpbiI6eyIkcmVmIjoiMTUxIn0sIlBhZGRpbmciOnsiJHJlZiI6IjE1MiJ9LCJCYWNrZ3JvdW5kIjp7IiRpZCI6IjIyNSIsIkNvbG9yIjp7IiRpZCI6IjIyNiIsIkEiOjI1NSwiUiI6MCwiRyI6MCwiQiI6MH19LCJJc1Zpc2libGUiOnRydWUsIldpZHRoIjoxMi4wLCJIZWlnaHQiOjE0LjAsIkJvcmRlclN0eWxlIjp7IiRpZCI6IjIyNyIsIkxpbmVDb2xvciI6eyIkcmVmIjoiMjA0In0sIkxpbmVXZWlnaHQiOjAuMCwiTGluZVR5cGUiOjAsIlBhcmVudFN0eWxlIjpudWxsfSwiUGFyZW50U3R5bGUiOm51bGx9LCJUaXRsZVN0eWxlIjp7IiRpZCI6IjIyOCIsIkZvbnRTZXR0aW5ncyI6eyIkaWQiOiIyMjkiLCJGb250U2l6ZSI6MTEsIkZvbnROYW1lIjoiQ2FsaWJyaSIsIklzQm9sZCI6ZmFsc2UsIklzSXRhbGljIjpmYWxzZSwiSXNVbmRlcmxpbmVkIjpmYWxzZSwiUGFyZW50U3R5bGUiOm51bGx9LCJBdXRvU2l6ZSI6MCwiRm9yZWdyb3VuZCI6eyIkaWQiOiIyMzAiLCJDb2xvciI6eyIkaWQiOiIyMzE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E2MiJ9LCJQYWRkaW5nIjp7IiRyZWYiOiIxNjMifSwiQmFja2dyb3VuZCI6eyIkaWQiOiIyMzIiLCJDb2xvciI6eyIkaWQiOiIyMzMiLCJBIjowLCJSIjoyNTUsIkciOjI1NSwiQiI6MjU1fX0sIklzVmlzaWJsZSI6dHJ1ZSwiV2lkdGgiOjAuMCwiSGVpZ2h0IjowLjAsIkJvcmRlclN0eWxlIjpudWxsLCJQYXJlbnRTdHlsZSI6bnVsbH0sIkRhdGVTdHlsZSI6eyIkaWQiOiIyMzQiLCJGb250U2V0dGluZ3MiOnsiJGlkIjoiMjM1IiwiRm9udFNpemUiOjExLCJGb250TmFtZSI6IkNhbGlicmkiLCJJc0JvbGQiOmZhbHNlLCJJc0l0YWxpYyI6ZmFsc2UsIklzVW5kZXJsaW5lZCI6ZmFsc2UsIlBhcmVudFN0eWxlIjpudWxsfSwiQXV0b1NpemUiOjAsIkZvcmVncm91bmQiOnsiJGlkIjoiMjM2IiwiQ29sb3IiOnsiJGlkIjoiMjM3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NzAifSwiUGFkZGluZyI6eyIkcmVmIjoiMTcxIn0sIkJhY2tncm91bmQiOnsiJGlkIjoiMjM4IiwiQ29sb3IiOnsiJGlkIjoiMjM5IiwiQSI6MCwiUiI6MjU1LCJHIjoyNTUsIkIiOjI1NX19LCJJc1Zpc2libGUiOnRydWUsIldpZHRoIjowLjAsIkhlaWdodCI6MC4wLCJCb3JkZXJTdHlsZSI6bnVsbCwiUGFyZW50U3R5bGUiOm51bGx9LCJEYXRlRm9ybWF0Ijp7IiRyZWYiOiIyMTgifSwiV2Vla051bWJlcmluZyI6eyIkaWQiOiIyNDA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jQxIiwiX3Rhc2tzIjpbeyIkaWQiOiIyNDIiLCJfYXR0YWNoZWRNaWxlc3RvbmVzIjpbXSwiVGFza0RlZmluaXRpb24iOnsiJGlkIjoiMjQzIiwiR3JvdXBOYW1lIjpudWxsLCJTdGFydERhdGUiOiIyMDI0LTAzLTMxVDIzOjU5OjAwWiIsIkVuZERhdGUiOiIyMDI0LTEyLTMxVDIzOjU5OjAwWiIsIlBlcmNlbnRhZ2VDb21wbGV0ZSI6bnVsbCwiU3R5bGUiOnsiJGlkIjoiMjQ0IiwiU2hhcGUiOjIsIlNoYXBlVGhpY2tuZXNzIjowLCJEdXJhdGlvbkZvcm1hdCI6MCwiSW5jbHVkZU5vbldvcmtpbmdEYXlzSW5EdXJhdGlvbiI6ZmFsc2UsIlBlcmNlbnRhZ2VDb21wbGV0ZVN0eWxlIjp7IiRpZCI6IjI0NSIsIkZvbnRTZXR0aW5ncyI6eyIkaWQiOiIyNDYiLCJGb250U2l6ZSI6MTAsIkZvbnROYW1lIjoiQ2FsaWJyaSIsIklzQm9sZCI6ZmFsc2UsIklzSXRhbGljIjpmYWxzZSwiSXNVbmRlcmxpbmVkIjpmYWxzZSwiUGFyZW50U3R5bGUiOm51bGx9LCJBdXRvU2l6ZSI6MCwiRm9yZWdyb3VuZCI6eyIkcmVmIjoiMzkifSwiTWF4V2lkdGgiOjIwMC4wLCJNYXhIZWlnaHQiOiJJbmZpbml0eSIsIlNtYXJ0Rm9yZWdyb3VuZElzQWN0aXZlIjpmYWxzZSwiSG9yaXpvbnRhbEFsaWdubWVudCI6MCwiVmVydGljYWxBbGlnbm1lbnQiOjAsIlNtYXJ0Rm9yZWdyb3VuZCI6bnVsbCwiQmFja2dyb3VuZEZpbGxUeXBlIjowLCJNYXJnaW4iOnsiJHJlZiI6Ijk3In0sIlBhZGRpbmciOnsiJHJlZiI6Ijk4In0sIkJhY2tncm91bmQiOnsiJHJlZiI6Ijk5In0sIklzVmlzaWJsZSI6dHJ1ZSwiV2lkdGgiOjAuMCwiSGVpZ2h0IjowLjAsIkJvcmRlclN0eWxlIjp7IiRpZCI6IjI0NyIsIkxpbmVDb2xvciI6bnVsbCwiTGluZVdlaWdodCI6MC4wLCJMaW5lVHlwZSI6MCwiUGFyZW50U3R5bGUiOm51bGx9LCJQYXJlbnRTdHlsZSI6bnVsbH0sIkR1cmF0aW9uU3R5bGUiOnsiJGlkIjoiMjQ4IiwiRm9udFNldHRpbmdzIjp7IiRpZCI6IjI0OSIsIkZvbnRTaXplIjoxMSwiRm9udE5hbWUiOiJDYWxpYnJpIiwiSXNCb2xkIjpmYWxzZSwiSXNJdGFsaWMiOmZhbHNlLCJJc1VuZGVybGluZWQiOmZhbHNlLCJQYXJlbnRTdHlsZSI6bnVsbH0sIkF1dG9TaXplIjowLCJGb3JlZ3JvdW5kIjp7IiRyZWYiOiIxMDQifSwiTWF4V2lkdGgiOjIwMC4wLCJNYXhIZWlnaHQiOiJJbmZpbml0eSIsIlNtYXJ0Rm9yZWdyb3VuZElzQWN0aXZlIjpmYWxzZSwiSG9yaXpvbnRhbEFsaWdubWVudCI6MCwiVmVydGljYWxBbGlnbm1lbnQiOjAsIlNtYXJ0Rm9yZWdyb3VuZCI6bnVsbCwiQmFja2dyb3VuZEZpbGxUeXBlIjowLCJNYXJnaW4iOnsiJHJlZiI6IjEwNiJ9LCJQYWRkaW5nIjp7IiRyZWYiOiIxMDcifSwiQmFja2dyb3VuZCI6eyIkcmVmIjoiMTA4In0sIklzVmlzaWJsZSI6dHJ1ZSwiV2lkdGgiOjAuMCwiSGVpZ2h0IjowLjAsIkJvcmRlclN0eWxlIjp7IiRpZCI6IjI1MCIsIkxpbmVDb2xvciI6bnVsbCwiTGluZVdlaWdodCI6MC4wLCJMaW5lVHlwZSI6MCwiUGFyZW50U3R5bGUiOm51bGx9LCJQYXJlbnRTdHlsZSI6bnVsbH0sIkhvcml6b250YWxDb25uZWN0b3JTdHlsZSI6eyIkaWQiOiIyNTEiLCJMaW5lQ29sb3IiOnsiJHJlZiI6IjExMiJ9LCJMaW5lV2VpZ2h0IjoxLjAsIkxpbmVUeXBlIjowLCJQYXJlbnRTdHlsZSI6bnVsbH0sIlZlcnRpY2FsQ29ubmVjdG9yU3R5bGUiOnsiJGlkIjoiMjUyIiwiTGluZUNvbG9yIjp7IiRyZWYiOiIxMTUi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MywiSXNCZWxvd1RpbWViYW5kIjp0cnVlLCJQZXJjZW50YWdlQ29tcGxldGVTaGFwZU9wYWNpdHkiOjM1LCJTaGFwZVN0eWxlIjp7IiRpZCI6IjI1MyIsIk1hcmdpbiI6eyIkcmVmIjoiMTE4In0sIlBhZGRpbmciOnsiJHJlZiI6IjExOSJ9LCJCYWNrZ3JvdW5kIjp7IiRpZCI6IjI1NCIsIkNvbG9yIjp7IiRpZCI6IjI1NSIsIkEiOjI1NSwiUiI6MjU1LCJHIjoyNTUsIkIiOjI1NX19LCJJc1Zpc2libGUiOnRydWUsIldpZHRoIjowLjAsIkhlaWdodCI6MTAuMCwiQm9yZGVyU3R5bGUiOnsiJGlkIjoiMjU2IiwiTGluZUNvbG9yIjp7IiRyZWYiOiIxMjMifSwiTGluZVdlaWdodCI6Mi4wLCJMaW5lVHlwZSI6MCwiUGFyZW50U3R5bGUiOm51bGx9LCJQYXJlbnRTdHlsZSI6bnVsbH0sIlRpdGxlU3R5bGUiOnsiJGlkIjoiMjU3IiwiRm9udFNldHRpbmdzIjp7IiRpZCI6IjI1OCIsIkZvbnRTaXplIjoxMSwiRm9udE5hbWUiOiJDYWxpYnJpIiwiSXNCb2xkIjpmYWxzZSwiSXNJdGFsaWMiOmZhbHNlLCJJc1VuZGVybGluZWQiOmZhbHNlLCJQYXJlbnRTdHlsZSI6bnVsbH0sIkF1dG9TaXplIjowLCJGb3JlZ3JvdW5kIjp7IiRpZCI6IjI1OSIsIkNvbG9yIjp7IiRpZCI6IjI2MC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MTI5In0sIlBhZGRpbmciOnsiJHJlZiI6IjEzMCJ9LCJCYWNrZ3JvdW5kIjp7IiRpZCI6IjI2MSIsIkNvbG9yIjp7IiRpZCI6IjI2MiIsIkEiOjAsIlIiOjI1NSwiRyI6MjU1LCJCIjoyNTV9fSwiSXNWaXNpYmxlIjp0cnVlLCJXaWR0aCI6MC4wLCJIZWlnaHQiOjAuMCwiQm9yZGVyU3R5bGUiOnsiJGlkIjoiMjYzIiwiTGluZUNvbG9yIjpudWxsLCJMaW5lV2VpZ2h0IjowLjAsIkxpbmVUeXBlIjowLCJQYXJlbnRTdHlsZSI6bnVsbH0sIlBhcmVudFN0eWxlIjpudWxsfSwiRGF0ZVN0eWxlIjp7IiRpZCI6IjI2NCIsIkZvbnRTZXR0aW5ncyI6eyIkaWQiOiIyNjUiLCJGb250U2l6ZSI6MTAsIkZvbnROYW1lIjoiQ2FsaWJyaSIsIklzQm9sZCI6ZmFsc2UsIklzSXRhbGljIjpmYWxzZSwiSXNVbmRlcmxpbmVkIjpmYWxzZSwiUGFyZW50U3R5bGUiOm51bGx9LCJBdXRvU2l6ZSI6MCwiRm9yZWdyb3VuZCI6eyIkaWQiOiIyNjYiLCJDb2xvciI6eyIkaWQiOiIyNjc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zOCJ9LCJQYWRkaW5nIjp7IiRyZWYiOiIxMzkifSwiQmFja2dyb3VuZCI6eyIkaWQiOiIyNjgiLCJDb2xvciI6eyIkaWQiOiIyNjkiLCJBIjowLCJSIjoyNTUsIkciOjI1NSwiQiI6MjU1fX0sIklzVmlzaWJsZSI6dHJ1ZSwiV2lkdGgiOjAuMCwiSGVpZ2h0IjowLjAsIkJvcmRlclN0eWxlIjp7IiRpZCI6IjI3MCIsIkxpbmVDb2xvciI6bnVsbCwiTGluZVdlaWdodCI6MC4wLCJMaW5lVHlwZSI6MCwiUGFyZW50U3R5bGUiOm51bGx9LCJQYXJlbnRTdHlsZSI6bnVsbH0sIkRhdGVGb3JtYXQiOnsiJHJlZiI6IjE0MyJ9LCJXZWVrTnVtYmVyaW5nIjp7IiRpZCI6IjI3MSIsIkZvcm1hdCI6MCwiSXNWaXNpYmxlIjpmYWxzZSwiTGFzdEtub3duVmlzaWJpbGl0eVN0YXRlIjpmYWxzZX0sIklzVmlzaWJsZSI6dHJ1ZSwiUGFyZW50U3R5bGUiOm51bGx9LCJJbmRleCI6NywiU21hcnREdXJhdGlvbkFjdGl2YXRlZCI6ZmFsc2UsIkRhdGVGb3JtYXQiOnsiJHJlZiI6IjE0MyJ9LCJXZWVrTnVtYmVyaW5nIjp7IiRpZCI6IjI3MiIsIkZvcm1hdCI6MCwiSXNWaXNpYmxlIjpmYWxzZSwiTGFzdEtub3duVmlzaWJpbGl0eVN0YXRlIjpmYWxzZX0sIklkIjoiMmEzZWRkN2MtMTIyNi00MzU0LWE3ZDEtOTM2NjExY2I1NTNmIiwiSW1wb3J0SWQiOm51bGwsIlRpdGxlIjoiUGFydCAxMDcgQ3VycmljdWx1bSBEZXZlbG9wbWVudCIsIk5vdGUiOm51bGwsIkh5cGVybGluayI6eyIkaWQiOiIyNzMiLCJBZGRyZXNzIjoiIiwiU3ViQWRkcmVzcyI6IiJ9LCJJc0NoYW5nZWQiOmZhbHNlLCJJc05ldyI6ZmFsc2V9fV0sIl9taWxlc3RvbmVzIjpbXSwiSWQiOiIwMDAwMDAwMC0wMDAwLTAwMDAtMDAwMC0wMDAwMDAwMDAwMDAiLCJJc1NpbmdsZUl0ZW1Sb3ciOnRydWV9LHsiJGlkIjoiMjc0IiwiX3Rhc2tzIjpbXSwiX21pbGVzdG9uZXMiOlt7IiRpZCI6IjI3NSIsIklkIjoiMDMzZmFhYmEtZjljZS00M2JiLWJkYzYtODdkODk3MDY0N2JhIiwiSW5kZXgiOjgsIkdyb3VwSWQiOm51bGwsIlRpdGxlIjoiUGFydCAxMDcgQ3VycmljdWx1bSBDb21wbGV0ZSIsIkRhdGVUaW1lIjoiMjAyNC0xMi0zMVQyMzo1OTowMCIsIlBlcmNlbnRhZ2VDb21wbGV0ZSI6bnVsbCwiTm90ZSI6bnVsbCwiU3R5bGUiOnsiJGlkIjoiMjc2IiwiVGl0bGVQb3NpdGlvbiI6IkxlZnQiLCJEYXRlUG9zaXRpb24iOiJSaWdodCIsIlNoYXBlVHlwZSI6MSwiU2hhcGVTaXplIjowLCJTcGFjaW5nIjo1LCJTaGFwZVN0eWxlIjp7IiRpZCI6IjI3NyIsIk1hcmdpbiI6eyIkcmVmIjoiMTUxIn0sIlBhZGRpbmciOnsiJHJlZiI6IjE1MiJ9LCJCYWNrZ3JvdW5kIjp7IiRpZCI6IjI3OCIsIkNvbG9yIjp7IiRpZCI6IjI3OSIsIkEiOjI1NSwiUiI6MCwiRyI6MCwiQiI6MH19LCJJc1Zpc2libGUiOnRydWUsIldpZHRoIjoxMi4wLCJIZWlnaHQiOjE0LjAsIkJvcmRlclN0eWxlIjp7IiRpZCI6IjI4MCIsIkxpbmVDb2xvciI6eyIkaWQiOiIyODEiLCIkdHlwZSI6Ik5MUkUuQ29tbW9uLkRvbS5Tb2xpZENvbG9yQnJ1c2gsIE5MUkUuQ29tbW9uIiwiQ29sb3IiOnsiJGlkIjoiMjgyIiwiQSI6MjU1LCJSIjoyNTUsIkciOjAsIkIiOjB9fSwiTGluZVdlaWdodCI6MC4wLCJMaW5lVHlwZSI6MCwiUGFyZW50U3R5bGUiOm51bGx9LCJQYXJlbnRTdHlsZSI6bnVsbH0sIlRpdGxlU3R5bGUiOnsiJGlkIjoiMjgzIiwiRm9udFNldHRpbmdzIjp7IiRpZCI6IjI4NCIsIkZvbnRTaXplIjoxMSwiRm9udE5hbWUiOiJDYWxpYnJpIiwiSXNCb2xkIjpmYWxzZSwiSXNJdGFsaWMiOmZhbHNlLCJJc1VuZGVybGluZWQiOmZhbHNlLCJQYXJlbnRTdHlsZSI6bnVsbH0sIkF1dG9TaXplIjowLCJGb3JlZ3JvdW5kIjp7IiRpZCI6IjI4NSIsIkNvbG9yIjp7IiRpZCI6IjI4Ni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pZCI6IjI4NyIsIkNvbG9yIjp7IiRpZCI6IjI4OCIsIkEiOjAsIlIiOjI1NSwiRyI6MjU1LCJCIjoyNTV9fSwiSXNWaXNpYmxlIjp0cnVlLCJXaWR0aCI6MC4wLCJIZWlnaHQiOjAuMCwiQm9yZGVyU3R5bGUiOm51bGwsIlBhcmVudFN0eWxlIjpudWxsfSwiRGF0ZVN0eWxlIjp7IiRpZCI6IjI4OSIsIkZvbnRTZXR0aW5ncyI6eyIkaWQiOiIyOTAiLCJGb250U2l6ZSI6MTEsIkZvbnROYW1lIjoiQ2FsaWJyaSIsIklzQm9sZCI6ZmFsc2UsIklzSXRhbGljIjpmYWxzZSwiSXNVbmRlcmxpbmVkIjpmYWxzZSwiUGFyZW50U3R5bGUiOm51bGx9LCJBdXRvU2l6ZSI6MCwiRm9yZWdyb3VuZCI6eyIkaWQiOiIyOTEiLCJDb2xvciI6eyIkaWQiOiIyOTI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3MCJ9LCJQYWRkaW5nIjp7IiRyZWYiOiIxNzEifSwiQmFja2dyb3VuZCI6eyIkaWQiOiIyOTMiLCJDb2xvciI6eyIkaWQiOiIyOTQiLCJBIjowLCJSIjoyNTUsIkciOjI1NSwiQiI6MjU1fX0sIklzVmlzaWJsZSI6dHJ1ZSwiV2lkdGgiOjAuMCwiSGVpZ2h0IjowLjAsIkJvcmRlclN0eWxlIjpudWxsLCJQYXJlbnRTdHlsZSI6bnVsbH0sIkRhdGVGb3JtYXQiOnsiJGlkIjoiMjk1IiwiRm9ybWF0U3RyaW5nIjoiTS9kIiwiU2VwYXJhdG9yIjoiLyIsIlVzZUludGVybmF0aW9uYWxEYXRlRm9ybWF0IjpmYWxzZSwiRGF0ZUlzVmlzaWJsZSI6dHJ1ZSwiVGltZUlzVmlzaWJsZSI6ZmFsc2UsIkhvdXJEaWdpdHMiOjEsIkFtUG1EZXNpZ25hdG9yIjoyLCJUcmltMDBNaW51dGVzIjpmYWxzZSwiTGFzdEtub3duVmlzaWJpbGl0eVN0YXRlIjp7IiRpZCI6IjI5NiIsIkRhdGVQYXJ0SXNWaXNpYmxlIjp0cnVlLCJUaW1lUGFydElzVmlzaWJsZSI6ZmFsc2V9fSwiV2Vla051bWJlcmluZyI6eyIkaWQiOiIyOTciLCJGb3JtYXQiOjAsIklzVmlzaWJsZSI6ZmFsc2UsIkxhc3RLbm93blZpc2liaWxpdHlTdGF0ZSI6ZmFsc2V9LCJJc1Zpc2libGUiOnRydWUsIlBhcmVudFN0eWxlIjpudWxsfSwiSHlwZXJsaW5rIjpudWxsLCJJbXBvcnRJZCI6IiJ9XSwiSWQiOiIwMDAwMDAwMC0wMDAwLTAwMDAtMDAwMC0wMDAwMDAwMDAwMDAiLCJJc1NpbmdsZUl0ZW1Sb3ciOnRydWV9XSwiSW5kZXgiOjEsIklkIjoiM2NjN2E2YjctNzNhYS00Zjk4LThmNWItNDA4NzAyNmI5MThkIiwiSGVhZGVyVGV4dCI6IiIsIklzRGVmYXVsdCI6ZmFsc2UsIlN0eWxlIjp7IiRpZCI6IjI5OCIsIkhlYWRlclN0eWxlIjp7IiRpZCI6IjI5OSIsIlRleHRTdHlsZSI6eyIkaWQiOiIzMDAiLCJGb250U2V0dGluZ3MiOnsiJGlkIjoiMzAxIiwiRm9udFNpemUiOjExLCJGb250TmFtZSI6IkNhbGlicmkiLCJJc0JvbGQiOmZhbHNlLCJJc0l0YWxpYyI6ZmFsc2UsIklzVW5kZXJsaW5lZCI6ZmFsc2UsIlBhcmVudFN0eWxlIjpudWxsfSwiQXV0b1NpemUiOjIsIkZvcmVncm91bmQiOnsiJGlkIjoiMzAyIiwiQ29sb3IiOnsiJGlkIjoiMzAzIiwiQSI6MjU1LCJSIjowLCJHIjowLCJCIjowfX0sIk1heFdpZHRoIjo2Ni4wLCJNYXhIZWlnaHQiOiJJbmZpbml0eSIsIlNtYXJ0Rm9yZWdyb3VuZElzQWN0aXZlIjpmYWxzZSwiSG9yaXpvbnRhbEFsaWdubWVudCI6MCwiVmVydGljYWxBbGlnbm1lbnQiOjAsIlNtYXJ0Rm9yZWdyb3VuZCI6bnVsbCwiQmFja2dyb3VuZEZpbGxUeXBlIjowLCJNYXJnaW4iOnsiJGlkIjoiMzA0IiwiVG9wIjowLjAsIkxlZnQiOjAuMCwiUmlnaHQiOjAuMCwiQm90dG9tIjowLjB9LCJQYWRkaW5nIjp7IiRpZCI6IjMwNSIsIlRvcCI6MC4wLCJMZWZ0IjowLjAsIlJpZ2h0IjowLjAsIkJvdHRvbSI6MC4wfSwiQmFja2dyb3VuZCI6bnVsbCwiSXNWaXNpYmxlIjp0cnVlLCJXaWR0aCI6MC4wLCJIZWlnaHQiOjAuMCwiQm9yZGVyU3R5bGUiOm51bGwsIlBhcmVudFN0eWxlIjpudWxsfSwiUmVjdGFuZ2xlU3R5bGUiOnsiJGlkIjoiMzA2IiwiTWFyZ2luIjp7IiRpZCI6IjMwNyIsIlRvcCI6MC4wLCJMZWZ0IjowLjAsIlJpZ2h0IjowLjAsIkJvdHRvbSI6MC4wfSwiUGFkZGluZyI6eyIkaWQiOiIzMDgiLCJUb3AiOjAuMCwiTGVmdCI6MC4wLCJSaWdodCI6MC4wLCJCb3R0b20iOjAuMH0sIkJhY2tncm91bmQiOnsiJGlkIjoiMzA5IiwiQ29sb3IiOnsiJGlkIjoiMzEwIiwiQSI6NjMsIlIiOjIzMiwiRyI6MjMyLCJCIjoyMzJ9fSwiSXNWaXNpYmxlIjp0cnVlLCJXaWR0aCI6MC4wLCJIZWlnaHQiOjAuMCwiQm9yZGVyU3R5bGUiOnsiJGlkIjoiMzExIiwiTGluZUNvbG9yIjp7IiRpZCI6IjMxMiIsIiR0eXBlIjoiTkxSRS5Db21tb24uRG9tLlNvbGlkQ29sb3JCcnVzaCwgTkxSRS5Db21tb24iLCJDb2xvciI6eyIkaWQiOiIzMTMiLCJBIjoyNTUsIlIiOjI1NSwiRyI6MCwiQiI6MH19LCJMaW5lV2VpZ2h0IjowLjAsIkxpbmVUeXBlIjowLCJQYXJlbnRTdHlsZSI6bnVsbH0sIlBhcmVudFN0eWxlIjpudWxsfSwiTWFyZ2luIjp7IiRpZCI6IjMxNCIsIlRvcCI6MC4wLCJMZWZ0IjowLjAsIlJpZ2h0IjowLjAsIkJvdHRvbSI6MC4wfSwiUGFkZGluZyI6eyIkaWQiOiIzMTUiLCJUb3AiOjAuMCwiTGVmdCI6MC4wLCJSaWdodCI6MC4wLCJCb3R0b20iOjAuMH0sIkJhY2tncm91bmQiOm51bGwsIklzVmlzaWJsZSI6dHJ1ZSwiV2lkdGgiOjAuMCwiSGVpZ2h0IjowLjAsIkJvcmRlclN0eWxlIjpudWxsLCJQYXJlbnRTdHlsZSI6bnVsbH0sIkJhY2tncm91bmRTdHlsZSI6eyIkaWQiOiIzMTYiLCJNYXJnaW4iOnsiJGlkIjoiMzE3IiwiVG9wIjowLjAsIkxlZnQiOjAuMCwiUmlnaHQiOjAuMCwiQm90dG9tIjowLjB9LCJQYWRkaW5nIjp7IiRpZCI6IjMxOCIsIlRvcCI6MC4wLCJMZWZ0IjowLjAsIlJpZ2h0IjowLjAsIkJvdHRvbSI6MC4wfSwiQmFja2dyb3VuZCI6eyIkaWQiOiIzMTkiLCJDb2xvciI6eyIkaWQiOiIzMjAiLCJBIjo1MSwiUiI6MjUsIkciOjEwNywiQiI6MzZ9fSwiSXNWaXNpYmxlIjp0cnVlLCJXaWR0aCI6MC4wLCJIZWlnaHQiOjAuMCwiQm9yZGVyU3R5bGUiOnsiJGlkIjoiMzIxIiwiTGluZUNvbG9yIjp7IiRpZCI6IjMyMiIsIiR0eXBlIjoiTkxSRS5Db21tb24uRG9tLlNvbGlkQ29sb3JCcnVzaCwgTkxSRS5Db21tb24iLCJDb2xvciI6eyIkaWQiOiIzMjMiLCJBIjoyNTUsIlIiOjI1NSwiRyI6MCwiQiI6MH19LCJMaW5lV2VpZ2h0IjowLjAsIkxpbmVUeXBlIjowLCJQYXJlbnRTdHlsZSI6bnVsbH0sIlBhcmVudFN0eWxlIjpudWxsfSwiTWFyZ2luIjp7IiRpZCI6IjMyNCIsIlRvcCI6MC4wLCJMZWZ0IjowLjAsIlJpZ2h0IjowLjAsIkJvdHRvbSI6MC4wfSwiUGFkZGluZyI6eyIkaWQiOiIzMjUiLCJUb3AiOjAuMCwiTGVmdCI6MC4wLCJSaWdodCI6MC4wLCJCb3R0b20iOjAuMH0sIklzVmlzaWJsZSI6dHJ1ZSwiV2lkdGgiOjAuMCwiSGVpZ2h0IjowLjAsIkJvcmRlclN0eWxlIjpudWxsLCJQYXJlbnRTdHlsZSI6bnVsbH19XSwiSWQiOiIzMTBmNTc3Yi1mNjRjLTQzYmYtOTQxYi0wZTE4YTNhMDM4YWMiLCJJbmRleCI6MCwiSGVhZGVyVGV4dCI6IldvcmsgRm9yY2UgRHZscG10IiwiU3R5bGUiOnsiJGlkIjoiMzI2IiwiSGVhZGVyU3R5bGUiOnsiJGlkIjoiMzI3IiwiVGV4dElzVmVydGljYWwiOnRydWUsIlRleHRTdHlsZSI6eyIkaWQiOiIzMjgiLCJGb250U2V0dGluZ3MiOnsiJGlkIjoiMzI5IiwiRm9udFNpemUiOjE2LCJGb250TmFtZSI6IkNhbGlicmkiLCJJc0JvbGQiOmZhbHNlLCJJc0l0YWxpYyI6ZmFsc2UsIklzVW5kZXJsaW5lZCI6ZmFsc2UsIlBhcmVudFN0eWxlIjpudWxsfSwiQXV0b1NpemUiOjIsIkZvcmVncm91bmQiOnsiJGlkIjoiMzMwIiwiQ29sb3IiOnsiJGlkIjoiMzMxIiwiQSI6MjU1LCJSIjowLCJHIjowLCJCIjowfX0sIk1heFdpZHRoIjoxNDUuMjgsIk1heEhlaWdodCI6IkluZmluaXR5IiwiU21hcnRGb3JlZ3JvdW5kSXNBY3RpdmUiOmZhbHNlLCJIb3Jpem9udGFsQWxpZ25tZW50IjowLCJWZXJ0aWNhbEFsaWdubWVudCI6MCwiU21hcnRGb3JlZ3JvdW5kIjpudWxsLCJCYWNrZ3JvdW5kRmlsbFR5cGUiOjAsIk1hcmdpbiI6eyIkaWQiOiIzMzIiLCJUb3AiOjAuMCwiTGVmdCI6MC4wLCJSaWdodCI6MC4wLCJCb3R0b20iOjAuMH0sIlBhZGRpbmciOnsiJGlkIjoiMzMzIiwiVG9wIjowLjAsIkxlZnQiOjAuMCwiUmlnaHQiOjAuMCwiQm90dG9tIjowLjB9LCJCYWNrZ3JvdW5kIjpudWxsLCJJc1Zpc2libGUiOnRydWUsIldpZHRoIjowLjAsIkhlaWdodCI6MC4wLCJCb3JkZXJTdHlsZSI6bnVsbCwiUGFyZW50U3R5bGUiOm51bGx9LCJSZWN0YW5nbGVTdHlsZSI6eyIkaWQiOiIzMzQiLCJNYXJnaW4iOnsiJGlkIjoiMzM1IiwiVG9wIjowLjAsIkxlZnQiOjAuMCwiUmlnaHQiOjAuMCwiQm90dG9tIjowLjB9LCJQYWRkaW5nIjp7IiRpZCI6IjMzNiIsIlRvcCI6MC4wLCJMZWZ0IjowLjAsIlJpZ2h0IjowLjAsIkJvdHRvbSI6MC4wfSwiQmFja2dyb3VuZCI6eyIkaWQiOiIzMzciLCJDb2xvciI6eyIkaWQiOiIzMzgiLCJBIjoyNTUsIlIiOjIzMiwiRyI6MjMyLCJCIjoyMzJ9fSwiSXNWaXNpYmxlIjp0cnVlLCJXaWR0aCI6MC4wLCJIZWlnaHQiOjAuMCwiQm9yZGVyU3R5bGUiOnsiJGlkIjoiMzM5IiwiTGluZUNvbG9yIjp7IiRpZCI6IjM0MCIsIiR0eXBlIjoiTkxSRS5Db21tb24uRG9tLlNvbGlkQ29sb3JCcnVzaCwgTkxSRS5Db21tb24iLCJDb2xvciI6eyIkaWQiOiIzNDEiLCJBIjoyNTUsIlIiOjIxLCJHIjozNywiQiI6NjZ9fSwiTGluZVdlaWdodCI6MC4wLCJMaW5lVHlwZSI6MCwiUGFyZW50U3R5bGUiOm51bGx9LCJQYXJlbnRTdHlsZSI6bnVsbH0sIk1hcmdpbiI6eyIkaWQiOiIzNDIiLCJUb3AiOjAuMCwiTGVmdCI6MC4wLCJSaWdodCI6MC4wLCJCb3R0b20iOjAuMH0sIlBhZGRpbmciOnsiJGlkIjoiMzQzIiwiVG9wIjowLjAsIkxlZnQiOjAuMCwiUmlnaHQiOjAuMCwiQm90dG9tIjowLjB9LCJCYWNrZ3JvdW5kIjpudWxsLCJJc1Zpc2libGUiOnRydWUsIldpZHRoIjowLjAsIkhlaWdodCI6MC4wLCJCb3JkZXJTdHlsZSI6bnVsbCwiUGFyZW50U3R5bGUiOm51bGx9LCJCYWNrZ3JvdW5kU3R5bGUiOnsiJGlkIjoiMzQ0IiwiTWFyZ2luIjp7IiRpZCI6IjM0NSIsIlRvcCI6MC4wLCJMZWZ0IjowLjAsIlJpZ2h0IjowLjAsIkJvdHRvbSI6MC4wfSwiUGFkZGluZyI6eyIkaWQiOiIzNDYiLCJUb3AiOjAuMCwiTGVmdCI6MC4wLCJSaWdodCI6MC4wLCJCb3R0b20iOjAuMH0sIkJhY2tncm91bmQiOnsiJGlkIjoiMzQ3IiwiQ29sb3IiOnsiJGlkIjoiMzQ4IiwiQSI6NTEsIlIiOjI1LCJHIjoxMDcsIkIiOjM2fX0sIklzVmlzaWJsZSI6dHJ1ZSwiV2lkdGgiOjAuMCwiSGVpZ2h0IjowLjAsIkJvcmRlclN0eWxlIjp7IiRpZCI6IjM0OSIsIkxpbmVDb2xvciI6eyIkaWQiOiIzNTAiLCIkdHlwZSI6Ik5MUkUuQ29tbW9uLkRvbS5Tb2xpZENvbG9yQnJ1c2gsIE5MUkUuQ29tbW9uIiwiQ29sb3IiOnsiJGlkIjoiMzUxIiwiQSI6MjU1LCJSIjoyMSwiRyI6MzcsIkIiOjY2fX0sIkxpbmVXZWlnaHQiOjAuMCwiTGluZVR5cGUiOjAsIlBhcmVudFN0eWxlIjpudWxsfSwiUGFyZW50U3R5bGUiOm51bGx9LCJJc0Fib3ZlVGltZWJhbmQiOmZhbHNlLCJTcGFjaW5nIjo1LCJNYXJnaW4iOnsiJGlkIjoiMzUyIiwiVG9wIjowLjAsIkxlZnQiOjAuMCwiUmlnaHQiOjAuMCwiQm90dG9tIjowLjB9LCJQYWRkaW5nIjp7IiRpZCI6IjM1MyIsIlRvcCI6MC4wLCJMZWZ0IjowLjAsIlJpZ2h0IjowLjAsIkJvdHRvbSI6MC4wfSwiSXNWaXNpYmxlIjp0cnVlLCJXaWR0aCI6MC4wLCJIZWlnaHQiOjAuMCwiQm9yZGVyU3R5bGUiOnsiJGlkIjoiMzU0IiwiTGluZUNvbG9yIjpudWxsLCJMaW5lV2VpZ2h0IjowLjAsIkxpbmVUeXBlIjowLCJQYXJlbnRTdHlsZSI6bnVsbH0sIlBhcmVudFN0eWxlIjpudWxsfX0seyIkaWQiOiIzNTUiLCJfYWN0aXZpdGllcyI6W3siJGlkIjoiMzU2IiwiX3Jvd3MiOlt7IiRpZCI6IjM1NyIsIl90YXNrcyI6W10sIl9taWxlc3RvbmVzIjpbeyIkaWQiOiIzNTgiLCJJZCI6IjEwNDVlNzYyLWIyYTMtNGUyZC1hYzMwLWYyYmI2YzI3MWVkYiIsIkluZGV4IjoxMSwiR3JvdXBJZCI6bnVsbCwiVGl0bGUiOiJGaW5hbCBCdWRnZXQgc3BlbmQgcmVwb3J0ICB0byBET1QiLCJEYXRlVGltZSI6IjIwMjUtMDItMTVUMjM6NTk6MDAiLCJQZXJjZW50YWdlQ29tcGxldGUiOm51bGwsIk5vdGUiOm51bGwsIlN0eWxlIjp7IiRpZCI6IjM1OSIsIlRpdGxlUG9zaXRpb24iOiJMZWZ0IiwiRGF0ZVBvc2l0aW9uIjoiTGVmdCIsIlNoYXBlVHlwZSI6MSwiU2hhcGVTaXplIjowLCJTcGFjaW5nIjo1LCJTaGFwZVN0eWxlIjp7IiRpZCI6IjM2MCIsIk1hcmdpbiI6eyIkcmVmIjoiMTUxIn0sIlBhZGRpbmciOnsiJHJlZiI6IjE1MiJ9LCJCYWNrZ3JvdW5kIjp7IiRpZCI6IjM2MSIsIkNvbG9yIjp7IiRpZCI6IjM2MiIsIkEiOjI1NSwiUiI6MCwiRyI6MCwiQiI6MH19LCJJc1Zpc2libGUiOnRydWUsIldpZHRoIjoxMi4wLCJIZWlnaHQiOjE0LjAsIkJvcmRlclN0eWxlIjp7IiRpZCI6IjM2MyIsIkxpbmVDb2xvciI6eyIkaWQiOiIzNjQiLCIkdHlwZSI6Ik5MUkUuQ29tbW9uLkRvbS5Tb2xpZENvbG9yQnJ1c2gsIE5MUkUuQ29tbW9uIiwiQ29sb3IiOnsiJGlkIjoiMzY1IiwiQSI6MjU1LCJSIjoyNTUsIkciOjAsIkIiOjB9fSwiTGluZVdlaWdodCI6MC4wLCJMaW5lVHlwZSI6MCwiUGFyZW50U3R5bGUiOm51bGx9LCJQYXJlbnRTdHlsZSI6bnVsbH0sIlRpdGxlU3R5bGUiOnsiJGlkIjoiMzY2IiwiRm9udFNldHRpbmdzIjp7IiRpZCI6IjM2NyIsIkZvbnRTaXplIjoxMSwiRm9udE5hbWUiOiJDYWxpYnJpIiwiSXNCb2xkIjpmYWxzZSwiSXNJdGFsaWMiOmZhbHNlLCJJc1VuZGVybGluZWQiOmZhbHNlLCJQYXJlbnRTdHlsZSI6bnVsbH0sIkF1dG9TaXplIjowLCJGb3JlZ3JvdW5kIjp7IiRpZCI6IjM2OCIsIkNvbG9yIjp7IiRpZCI6IjM2OS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pZCI6IjM3MCIsIkNvbG9yIjp7IiRpZCI6IjM3MSIsIkEiOjAsIlIiOjAsIkciOjAsIkIiOjB9fSwiSXNWaXNpYmxlIjp0cnVlLCJXaWR0aCI6MC4wLCJIZWlnaHQiOjAuMCwiQm9yZGVyU3R5bGUiOm51bGwsIlBhcmVudFN0eWxlIjpudWxsfSwiRGF0ZVN0eWxlIjp7IiRpZCI6IjM3MiIsIkZvbnRTZXR0aW5ncyI6eyIkaWQiOiIzNzMiLCJGb250U2l6ZSI6MTEsIkZvbnROYW1lIjoiQ2FsaWJyaSIsIklzQm9sZCI6ZmFsc2UsIklzSXRhbGljIjpmYWxzZSwiSXNVbmRlcmxpbmVkIjpmYWxzZSwiUGFyZW50U3R5bGUiOm51bGx9LCJBdXRvU2l6ZSI6MCwiRm9yZWdyb3VuZCI6eyIkaWQiOiIzNzQiLCJDb2xvciI6eyIkaWQiOiIzNzUiLCJBIjoyNTUsIlIiOjAsIkciOjAsIkIiOjB9fSwiTWF4V2lkdGgiOjIwMC4wLCJNYXhIZWlnaHQiOiJJbmZpbml0eSIsIlNtYXJ0Rm9yZWdyb3VuZElzQWN0aXZlIjpmYWxzZSwiSG9yaXpvbnRhbEFsaWdubWVudCI6MiwiVmVydGljYWxBbGlnbm1lbnQiOjAsIlNtYXJ0Rm9yZWdyb3VuZCI6bnVsbCwiQmFja2dyb3VuZEZpbGxUeXBlIjowLCJNYXJnaW4iOnsiJHJlZiI6IjE3MCJ9LCJQYWRkaW5nIjp7IiRyZWYiOiIxNzEifSwiQmFja2dyb3VuZCI6eyIkaWQiOiIzNzYiLCJDb2xvciI6eyIkaWQiOiIzNzciLCJBIjowLCJSIjowLCJHIjowLCJCIjowfX0sIklzVmlzaWJsZSI6dHJ1ZSwiV2lkdGgiOjAuMCwiSGVpZ2h0IjowLjAsIkJvcmRlclN0eWxlIjpudWxsLCJQYXJlbnRTdHlsZSI6bnVsbH0sIkRhdGVGb3JtYXQiOnsiJGlkIjoiMzc4IiwiRm9ybWF0U3RyaW5nIjoiTS9kIiwiU2VwYXJhdG9yIjoiLyIsIlVzZUludGVybmF0aW9uYWxEYXRlRm9ybWF0IjpmYWxzZSwiRGF0ZUlzVmlzaWJsZSI6dHJ1ZSwiVGltZUlzVmlzaWJsZSI6ZmFsc2UsIkhvdXJEaWdpdHMiOjEsIkFtUG1EZXNpZ25hdG9yIjoyLCJUcmltMDBNaW51dGVzIjpmYWxzZSwiTGFzdEtub3duVmlzaWJpbGl0eVN0YXRlIjp7IiRpZCI6IjM3OSIsIkRhdGVQYXJ0SXNWaXNpYmxlIjp0cnVlLCJUaW1lUGFydElzVmlzaWJsZSI6ZmFsc2V9fSwiV2Vla051bWJlcmluZyI6eyIkaWQiOiIzODA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zgxIiwiX3Rhc2tzIjpbXSwiX21pbGVzdG9uZXMiOlt7IiRpZCI6IjM4MiIsIklkIjoiMjg4NTdhNmYtZGM3My00ZDk0LTk4N2MtZjQxY2U0N2NjMzUzIiwiSW5kZXgiOjEyLCJHcm91cElkIjpudWxsLCJUaXRsZSI6bnVsbCwiRGF0ZVRpbWUiOiIyMDI1LTAyLTE3VDIzOjU5OjAwIiwiUGVyY2VudGFnZUNvbXBsZXRlIjpudWxsLCJOb3RlIjpudWxsLCJTdHlsZSI6eyIkaWQiOiIzODMiLCJUaXRsZVBvc2l0aW9uIjoiTGVmdCIsIkRhdGVQb3NpdGlvbiI6IkxlZnQiLCJTaGFwZVR5cGUiOjEsIlNoYXBlU2l6ZSI6MCwiU3BhY2luZyI6NSwiU2hhcGVTdHlsZSI6eyIkaWQiOiIzODQiLCJNYXJnaW4iOnsiJHJlZiI6IjE1MSJ9LCJQYWRkaW5nIjp7IiRyZWYiOiIxNTIifSwiQmFja2dyb3VuZCI6eyIkaWQiOiIzODUiLCJDb2xvciI6eyIkaWQiOiIzODYiLCJBIjoyNTUsIlIiOjAsIkciOjAsIkIiOjB9fSwiSXNWaXNpYmxlIjp0cnVlLCJXaWR0aCI6MTIuMCwiSGVpZ2h0IjoxNC4wLCJCb3JkZXJTdHlsZSI6eyIkaWQiOiIzODciLCJMaW5lQ29sb3IiOnsiJHJlZiI6IjM2NCJ9LCJMaW5lV2VpZ2h0IjowLjAsIkxpbmVUeXBlIjowLCJQYXJlbnRTdHlsZSI6bnVsbH0sIlBhcmVudFN0eWxlIjpudWxsfSwiVGl0bGVTdHlsZSI6eyIkaWQiOiIzODgiLCJGb250U2V0dGluZ3MiOnsiJGlkIjoiMzg5IiwiRm9udFNpemUiOjExLCJGb250TmFtZSI6IkNhbGlicmkiLCJJc0JvbGQiOmZhbHNlLCJJc0l0YWxpYyI6ZmFsc2UsIklzVW5kZXJsaW5lZCI6ZmFsc2UsIlBhcmVudFN0eWxlIjpudWxsfSwiQXV0b1NpemUiOjAsIkZvcmVncm91bmQiOnsiJHJlZiI6IjM2OCJ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yZWYiOiIzNzAifSwiSXNWaXNpYmxlIjp0cnVlLCJXaWR0aCI6MC4wLCJIZWlnaHQiOjAuMCwiQm9yZGVyU3R5bGUiOm51bGwsIlBhcmVudFN0eWxlIjpudWxsfSwiRGF0ZVN0eWxlIjp7IiRpZCI6IjM5MCIsIkZvbnRTZXR0aW5ncyI6eyIkaWQiOiIzOTEiLCJGb250U2l6ZSI6MTEsIkZvbnROYW1lIjoiQ2FsaWJyaSIsIklzQm9sZCI6ZmFsc2UsIklzSXRhbGljIjpmYWxzZSwiSXNVbmRlcmxpbmVkIjpmYWxzZSwiUGFyZW50U3R5bGUiOm51bGx9LCJBdXRvU2l6ZSI6MCwiRm9yZWdyb3VuZCI6eyIkcmVmIjoiMzc0In0sIk1heFdpZHRoIjoyMDAuMCwiTWF4SGVpZ2h0IjoiSW5maW5pdHkiLCJTbWFydEZvcmVncm91bmRJc0FjdGl2ZSI6ZmFsc2UsIkhvcml6b250YWxBbGlnbm1lbnQiOjIsIlZlcnRpY2FsQWxpZ25tZW50IjowLCJTbWFydEZvcmVncm91bmQiOm51bGwsIkJhY2tncm91bmRGaWxsVHlwZSI6MCwiTWFyZ2luIjp7IiRyZWYiOiIxNzAifSwiUGFkZGluZyI6eyIkcmVmIjoiMTcxIn0sIkJhY2tncm91bmQiOnsiJHJlZiI6IjM3NiJ9LCJJc1Zpc2libGUiOnRydWUsIldpZHRoIjowLjAsIkhlaWdodCI6MC4wLCJCb3JkZXJTdHlsZSI6bnVsbCwiUGFyZW50U3R5bGUiOm51bGx9LCJEYXRlRm9ybWF0Ijp7IiRyZWYiOiIzNzgifSwiV2Vla051bWJlcmluZyI6eyIkaWQiOiIzOTI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zkzIiwiX3Rhc2tzIjpbXSwiX21pbGVzdG9uZXMiOlt7IiRpZCI6IjM5NCIsIklkIjoiYzZjOTY4ZTEtZGQ1ZS00NTUxLWIwZmMtNWQ1ZjhlYzAzZTdjIiwiSW5kZXgiOjEzLCJHcm91cElkIjpudWxsLCJUaXRsZSI6bnVsbCwiRGF0ZVRpbWUiOiIyMDI1LTAyLTE4VDIzOjU5OjAwIiwiUGVyY2VudGFnZUNvbXBsZXRlIjpudWxsLCJOb3RlIjpudWxsLCJTdHlsZSI6eyIkaWQiOiIzOTUiLCJUaXRsZVBvc2l0aW9uIjoiTGVmdCIsIkRhdGVQb3NpdGlvbiI6IkxlZnQiLCJTaGFwZVR5cGUiOjEsIlNoYXBlU2l6ZSI6MCwiU3BhY2luZyI6NSwiU2hhcGVTdHlsZSI6eyIkaWQiOiIzOTYiLCJNYXJnaW4iOnsiJHJlZiI6IjE1MSJ9LCJQYWRkaW5nIjp7IiRyZWYiOiIxNTIifSwiQmFja2dyb3VuZCI6eyIkaWQiOiIzOTciLCJDb2xvciI6eyIkaWQiOiIzOTgiLCJBIjoyNTUsIlIiOjAsIkciOjAsIkIiOjB9fSwiSXNWaXNpYmxlIjp0cnVlLCJXaWR0aCI6MTIuMCwiSGVpZ2h0IjoxNC4wLCJCb3JkZXJTdHlsZSI6eyIkaWQiOiIzOTkiLCJMaW5lQ29sb3IiOnsiJHJlZiI6IjM2NCJ9LCJMaW5lV2VpZ2h0IjowLjAsIkxpbmVUeXBlIjowLCJQYXJlbnRTdHlsZSI6bnVsbH0sIlBhcmVudFN0eWxlIjpudWxsfSwiVGl0bGVTdHlsZSI6eyIkaWQiOiI0MDAiLCJGb250U2V0dGluZ3MiOnsiJGlkIjoiNDAxIiwiRm9udFNpemUiOjExLCJGb250TmFtZSI6IkNhbGlicmkiLCJJc0JvbGQiOmZhbHNlLCJJc0l0YWxpYyI6ZmFsc2UsIklzVW5kZXJsaW5lZCI6ZmFsc2UsIlBhcmVudFN0eWxlIjpudWxsfSwiQXV0b1NpemUiOjAsIkZvcmVncm91bmQiOnsiJHJlZiI6IjM2OCJ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yZWYiOiIzNzAifSwiSXNWaXNpYmxlIjp0cnVlLCJXaWR0aCI6MC4wLCJIZWlnaHQiOjAuMCwiQm9yZGVyU3R5bGUiOm51bGwsIlBhcmVudFN0eWxlIjpudWxsfSwiRGF0ZVN0eWxlIjp7IiRpZCI6IjQwMiIsIkZvbnRTZXR0aW5ncyI6eyIkaWQiOiI0MDMiLCJGb250U2l6ZSI6MTEsIkZvbnROYW1lIjoiQ2FsaWJyaSIsIklzQm9sZCI6ZmFsc2UsIklzSXRhbGljIjpmYWxzZSwiSXNVbmRlcmxpbmVkIjpmYWxzZSwiUGFyZW50U3R5bGUiOm51bGx9LCJBdXRvU2l6ZSI6MCwiRm9yZWdyb3VuZCI6eyIkcmVmIjoiMzc0In0sIk1heFdpZHRoIjoyMDAuMCwiTWF4SGVpZ2h0IjoiSW5maW5pdHkiLCJTbWFydEZvcmVncm91bmRJc0FjdGl2ZSI6ZmFsc2UsIkhvcml6b250YWxBbGlnbm1lbnQiOjIsIlZlcnRpY2FsQWxpZ25tZW50IjowLCJTbWFydEZvcmVncm91bmQiOm51bGwsIkJhY2tncm91bmRGaWxsVHlwZSI6MCwiTWFyZ2luIjp7IiRyZWYiOiIxNzAifSwiUGFkZGluZyI6eyIkcmVmIjoiMTcxIn0sIkJhY2tncm91bmQiOnsiJHJlZiI6IjM3NiJ9LCJJc1Zpc2libGUiOnRydWUsIldpZHRoIjowLjAsIkhlaWdodCI6MC4wLCJCb3JkZXJTdHlsZSI6bnVsbCwiUGFyZW50U3R5bGUiOm51bGx9LCJEYXRlRm9ybWF0Ijp7IiRyZWYiOiIzNzgifSwiV2Vla051bWJlcmluZyI6eyIkaWQiOiI0MDQ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NDA1IiwiX3Rhc2tzIjpbXSwiX21pbGVzdG9uZXMiOlt7IiRpZCI6IjQwNiIsIklkIjoiNDAxZjg0ODMtM2UzNi00Yzg5LWE2NjgtNjIzNTI5NWEzMWE1IiwiSW5kZXgiOjE0LCJHcm91cElkIjpudWxsLCJUaXRsZSI6bnVsbCwiRGF0ZVRpbWUiOiIyMDI1LTAyLTE5VDIzOjU5OjAwIiwiUGVyY2VudGFnZUNvbXBsZXRlIjpudWxsLCJOb3RlIjpudWxsLCJTdHlsZSI6eyIkaWQiOiI0MDciLCJUaXRsZVBvc2l0aW9uIjoiTGVmdCIsIkRhdGVQb3NpdGlvbiI6IkxlZnQiLCJTaGFwZVR5cGUiOjEsIlNoYXBlU2l6ZSI6MCwiU3BhY2luZyI6NSwiU2hhcGVTdHlsZSI6eyIkaWQiOiI0MDgiLCJNYXJnaW4iOnsiJHJlZiI6IjE1MSJ9LCJQYWRkaW5nIjp7IiRyZWYiOiIxNTIifSwiQmFja2dyb3VuZCI6eyIkaWQiOiI0MDkiLCJDb2xvciI6eyIkaWQiOiI0MTAiLCJBIjoyNTUsIlIiOjAsIkciOjAsIkIiOjB9fSwiSXNWaXNpYmxlIjp0cnVlLCJXaWR0aCI6MTIuMCwiSGVpZ2h0IjoxNC4wLCJCb3JkZXJTdHlsZSI6eyIkaWQiOiI0MTEiLCJMaW5lQ29sb3IiOnsiJHJlZiI6IjM2NCJ9LCJMaW5lV2VpZ2h0IjowLjAsIkxpbmVUeXBlIjowLCJQYXJlbnRTdHlsZSI6bnVsbH0sIlBhcmVudFN0eWxlIjpudWxsfSwiVGl0bGVTdHlsZSI6eyIkaWQiOiI0MTIiLCJGb250U2V0dGluZ3MiOnsiJGlkIjoiNDEzIiwiRm9udFNpemUiOjExLCJGb250TmFtZSI6IkNhbGlicmkiLCJJc0JvbGQiOmZhbHNlLCJJc0l0YWxpYyI6ZmFsc2UsIklzVW5kZXJsaW5lZCI6ZmFsc2UsIlBhcmVudFN0eWxlIjpudWxsfSwiQXV0b1NpemUiOjAsIkZvcmVncm91bmQiOnsiJHJlZiI6IjM2OCJ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yZWYiOiIzNzAifSwiSXNWaXNpYmxlIjp0cnVlLCJXaWR0aCI6MC4wLCJIZWlnaHQiOjAuMCwiQm9yZGVyU3R5bGUiOm51bGwsIlBhcmVudFN0eWxlIjpudWxsfSwiRGF0ZVN0eWxlIjp7IiRpZCI6IjQxNCIsIkZvbnRTZXR0aW5ncyI6eyIkaWQiOiI0MTUiLCJGb250U2l6ZSI6MTEsIkZvbnROYW1lIjoiQ2FsaWJyaSIsIklzQm9sZCI6ZmFsc2UsIklzSXRhbGljIjpmYWxzZSwiSXNVbmRlcmxpbmVkIjpmYWxzZSwiUGFyZW50U3R5bGUiOm51bGx9LCJBdXRvU2l6ZSI6MCwiRm9yZWdyb3VuZCI6eyIkcmVmIjoiMzc0In0sIk1heFdpZHRoIjoyMDAuMCwiTWF4SGVpZ2h0IjoiSW5maW5pdHkiLCJTbWFydEZvcmVncm91bmRJc0FjdGl2ZSI6ZmFsc2UsIkhvcml6b250YWxBbGlnbm1lbnQiOjIsIlZlcnRpY2FsQWxpZ25tZW50IjowLCJTbWFydEZvcmVncm91bmQiOm51bGwsIkJhY2tncm91bmRGaWxsVHlwZSI6MCwiTWFyZ2luIjp7IiRyZWYiOiIxNzAifSwiUGFkZGluZyI6eyIkcmVmIjoiMTcxIn0sIkJhY2tncm91bmQiOnsiJHJlZiI6IjM3NiJ9LCJJc1Zpc2libGUiOnRydWUsIldpZHRoIjowLjAsIkhlaWdodCI6MC4wLCJCb3JkZXJTdHlsZSI6bnVsbCwiUGFyZW50U3R5bGUiOm51bGx9LCJEYXRlRm9ybWF0Ijp7IiRyZWYiOiIzNzgifSwiV2Vla051bWJlcmluZyI6eyIkaWQiOiI0MTY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NDE3IiwiX3Rhc2tzIjpbXSwiX21pbGVzdG9uZXMiOlt7IiRpZCI6IjQxOCIsIklkIjoiYzQwZTE4OGItNDY4NC00ZGQ0LWE4M2ItODJkMzViZmM0Yjc3IiwiSW5kZXgiOjE1LCJHcm91cElkIjpudWxsLCJUaXRsZSI6bnVsbCwiRGF0ZVRpbWUiOiIyMDI1LTAyLTIwVDIzOjU5OjAwIiwiUGVyY2VudGFnZUNvbXBsZXRlIjpudWxsLCJOb3RlIjpudWxsLCJTdHlsZSI6eyIkaWQiOiI0MTkiLCJUaXRsZVBvc2l0aW9uIjoiTGVmdCIsIkRhdGVQb3NpdGlvbiI6IkxlZnQiLCJTaGFwZVR5cGUiOjEsIlNoYXBlU2l6ZSI6MCwiU3BhY2luZyI6NSwiU2hhcGVTdHlsZSI6eyIkaWQiOiI0MjAiLCJNYXJnaW4iOnsiJHJlZiI6IjE1MSJ9LCJQYWRkaW5nIjp7IiRyZWYiOiIxNTIifSwiQmFja2dyb3VuZCI6eyIkaWQiOiI0MjEiLCJDb2xvciI6eyIkaWQiOiI0MjIiLCJBIjoyNTUsIlIiOjAsIkciOjAsIkIiOjB9fSwiSXNWaXNpYmxlIjp0cnVlLCJXaWR0aCI6MTIuMCwiSGVpZ2h0IjoxNC4wLCJCb3JkZXJTdHlsZSI6eyIkaWQiOiI0MjMiLCJMaW5lQ29sb3IiOnsiJHJlZiI6IjM2NCJ9LCJMaW5lV2VpZ2h0IjowLjAsIkxpbmVUeXBlIjowLCJQYXJlbnRTdHlsZSI6bnVsbH0sIlBhcmVudFN0eWxlIjpudWxsfSwiVGl0bGVTdHlsZSI6eyIkaWQiOiI0MjQiLCJGb250U2V0dGluZ3MiOnsiJGlkIjoiNDI1IiwiRm9udFNpemUiOjExLCJGb250TmFtZSI6IkNhbGlicmkiLCJJc0JvbGQiOmZhbHNlLCJJc0l0YWxpYyI6ZmFsc2UsIklzVW5kZXJsaW5lZCI6ZmFsc2UsIlBhcmVudFN0eWxlIjpudWxsfSwiQXV0b1NpemUiOjAsIkZvcmVncm91bmQiOnsiJHJlZiI6IjM2OCJ9LCJNYXhXaWR0aCI6MjAwLjAsIk1heEhlaWdodCI6IkluZmluaXR5IiwiU21hcnRGb3JlZ3JvdW5kSXNBY3RpdmUiOmZhbHNlLCJIb3Jpem9udGFsQWxpZ25tZW50IjoyLCJWZXJ0aWNhbEFsaWdubWVudCI6MCwiU21hcnRGb3JlZ3JvdW5kIjpudWxsLCJCYWNrZ3JvdW5kRmlsbFR5cGUiOjAsIk1hcmdpbiI6eyIkcmVmIjoiMTYyIn0sIlBhZGRpbmciOnsiJHJlZiI6IjE2MyJ9LCJCYWNrZ3JvdW5kIjp7IiRyZWYiOiIzNzAifSwiSXNWaXNpYmxlIjp0cnVlLCJXaWR0aCI6MC4wLCJIZWlnaHQiOjAuMCwiQm9yZGVyU3R5bGUiOm51bGwsIlBhcmVudFN0eWxlIjpudWxsfSwiRGF0ZVN0eWxlIjp7IiRpZCI6IjQyNiIsIkZvbnRTZXR0aW5ncyI6eyIkaWQiOiI0MjciLCJGb250U2l6ZSI6MTEsIkZvbnROYW1lIjoiQ2FsaWJyaSIsIklzQm9sZCI6ZmFsc2UsIklzSXRhbGljIjpmYWxzZSwiSXNVbmRlcmxpbmVkIjpmYWxzZSwiUGFyZW50U3R5bGUiOm51bGx9LCJBdXRvU2l6ZSI6MCwiRm9yZWdyb3VuZCI6eyIkcmVmIjoiMzc0In0sIk1heFdpZHRoIjoyMDAuMCwiTWF4SGVpZ2h0IjoiSW5maW5pdHkiLCJTbWFydEZvcmVncm91bmRJc0FjdGl2ZSI6ZmFsc2UsIkhvcml6b250YWxBbGlnbm1lbnQiOjIsIlZlcnRpY2FsQWxpZ25tZW50IjowLCJTbWFydEZvcmVncm91bmQiOm51bGwsIkJhY2tncm91bmRGaWxsVHlwZSI6MCwiTWFyZ2luIjp7IiRyZWYiOiIxNzAifSwiUGFkZGluZyI6eyIkcmVmIjoiMTcxIn0sIkJhY2tncm91bmQiOnsiJHJlZiI6IjM3NiJ9LCJJc1Zpc2libGUiOnRydWUsIldpZHRoIjowLjAsIkhlaWdodCI6MC4wLCJCb3JkZXJTdHlsZSI6bnVsbCwiUGFyZW50U3R5bGUiOm51bGx9LCJEYXRlRm9ybWF0Ijp7IiRyZWYiOiIzNzgifSwiV2Vla051bWJlcmluZyI6eyIkaWQiOiI0MjgiLCJGb3JtYXQiOjAsIklzVmlzaWJsZSI6ZmFsc2UsIkxhc3RLbm93blZpc2liaWxpdHlTdGF0ZSI6ZmFsc2V9LCJJc1Zpc2libGUiOnRydWUsIlBhcmVudFN0eWxlIjpudWxsfSwiSHlwZXJsaW5rIjpudWxsLCJJbXBvcnRJZCI6IiJ9XSwiSWQiOiIwMDAwMDAwMC0wMDAwLTAwMDAtMDAwMC0wMDAwMDAwMDAwMDAiLCJJc1NpbmdsZUl0ZW1Sb3ciOnRydWV9XSwiSW5kZXgiOjEwLCJJZCI6ImM3NTdjNDEzLTViZjgtNDdlMy1iZjAzLWQxNjA0OTJmZGM2YSIsIkhlYWRlclRleHQiOm51bGwsIklzRGVmYXVsdCI6dHJ1ZSwiU3R5bGUiOnsiJGlkIjoiNDI5IiwiSGVhZGVyU3R5bGUiOnsiJGlkIjoiNDMwIiwiVGV4dFN0eWxlIjp7IiRpZCI6IjQzMSIsIkZvbnRTZXR0aW5ncyI6eyIkaWQiOiI0MzIiLCJGb250U2l6ZSI6MTEsIkZvbnROYW1lIjoiQ2FsaWJyaSIsIklzQm9sZCI6dHJ1ZSwiSXNJdGFsaWMiOmZhbHNlLCJJc1VuZGVybGluZWQiOmZhbHNlLCJQYXJlbnRTdHlsZSI6bnVsbH0sIkF1dG9TaXplIjoyLCJGb3JlZ3JvdW5kIjp7IiRpZCI6IjQzMyIsIkNvbG9yIjp7IiRpZCI6IjQzNCIsIkEiOjI1NSwiUiI6MCwiRyI6MCwiQiI6MH19LCJNYXhXaWR0aCI6MzIuNTI3NDE1MTQzNjAyNSwiTWF4SGVpZ2h0IjowLjAsIlNtYXJ0Rm9yZWdyb3VuZElzQWN0aXZlIjpmYWxzZSwiSG9yaXpvbnRhbEFsaWdubWVudCI6MCwiVmVydGljYWxBbGlnbm1lbnQiOjAsIlNtYXJ0Rm9yZWdyb3VuZCI6bnVsbCwiQmFja2dyb3VuZEZpbGxUeXBlIjowLCJNYXJnaW4iOnsiJGlkIjoiNDM1IiwiVG9wIjowLjAsIkxlZnQiOjAuMCwiUmlnaHQiOjAuMCwiQm90dG9tIjowLjB9LCJQYWRkaW5nIjp7IiRpZCI6IjQzNiIsIlRvcCI6MC4wLCJMZWZ0IjowLjAsIlJpZ2h0IjowLjAsIkJvdHRvbSI6MC4wfSwiQmFja2dyb3VuZCI6bnVsbCwiSXNWaXNpYmxlIjp0cnVlLCJXaWR0aCI6MC4wLCJIZWlnaHQiOjAuMCwiQm9yZGVyU3R5bGUiOm51bGwsIlBhcmVudFN0eWxlIjpudWxsfSwiUmVjdGFuZ2xlU3R5bGUiOnsiJGlkIjoiNDM3IiwiTWFyZ2luIjp7IiRpZCI6IjQzOCIsIlRvcCI6MC4wLCJMZWZ0IjowLjAsIlJpZ2h0IjowLjAsIkJvdHRvbSI6MC4wfSwiUGFkZGluZyI6eyIkaWQiOiI0MzkiLCJUb3AiOjAuMCwiTGVmdCI6MC4wLCJSaWdodCI6MC4wLCJCb3R0b20iOjAuMH0sIkJhY2tncm91bmQiOnsiJGlkIjoiNDQwIiwiQ29sb3IiOnsiJGlkIjoiNDQxIiwiQSI6NjMsIlIiOjAsIkciOjAsIkIiOjB9fSwiSXNWaXNpYmxlIjp0cnVlLCJXaWR0aCI6MC4wLCJIZWlnaHQiOjAuMCwiQm9yZGVyU3R5bGUiOnsiJGlkIjoiNDQyIiwiTGluZUNvbG9yIjp7IiRpZCI6IjQ0MyIsIiR0eXBlIjoiTkxSRS5Db21tb24uRG9tLlNvbGlkQ29sb3JCcnVzaCwgTkxSRS5Db21tb24iLCJDb2xvciI6eyIkaWQiOiI0NDQiLCJBIjoyNTUsIlIiOjI1NSwiRyI6MCwiQiI6MH19LCJMaW5lV2VpZ2h0IjowLjAsIkxpbmVUeXBlIjowLCJQYXJlbnRTdHlsZSI6bnVsbH0sIlBhcmVudFN0eWxlIjpudWxsfSwiTWFyZ2luIjp7IiRpZCI6IjQ0NSIsIlRvcCI6MC4wLCJMZWZ0IjowLjAsIlJpZ2h0IjowLjAsIkJvdHRvbSI6MC4wfSwiUGFkZGluZyI6eyIkaWQiOiI0NDYiLCJUb3AiOjAuMCwiTGVmdCI6MC4wLCJSaWdodCI6MC4wLCJCb3R0b20iOjAuMH0sIkJhY2tncm91bmQiOm51bGwsIklzVmlzaWJsZSI6dHJ1ZSwiV2lkdGgiOjAuMCwiSGVpZ2h0IjowLjAsIkJvcmRlclN0eWxlIjpudWxsLCJQYXJlbnRTdHlsZSI6bnVsbH0sIkJhY2tncm91bmRTdHlsZSI6eyIkaWQiOiI0NDciLCJNYXJnaW4iOnsiJGlkIjoiNDQ4IiwiVG9wIjowLjAsIkxlZnQiOjAuMCwiUmlnaHQiOjAuMCwiQm90dG9tIjowLjB9LCJQYWRkaW5nIjp7IiRpZCI6IjQ0OSIsIlRvcCI6MC4wLCJMZWZ0IjowLjAsIlJpZ2h0IjowLjAsIkJvdHRvbSI6MC4wfSwiQmFja2dyb3VuZCI6eyIkaWQiOiI0NTAiLCJDb2xvciI6eyIkaWQiOiI0NTEiLCJBIjo1MSwiUiI6MTY1LCJHIjoxNjUsIkIiOjE2NX19LCJJc1Zpc2libGUiOnRydWUsIldpZHRoIjowLjAsIkhlaWdodCI6MC4wLCJCb3JkZXJTdHlsZSI6eyIkaWQiOiI0NTIiLCJMaW5lQ29sb3IiOnsiJGlkIjoiNDUzIiwiJHR5cGUiOiJOTFJFLkNvbW1vbi5Eb20uU29saWRDb2xvckJydXNoLCBOTFJFLkNvbW1vbiIsIkNvbG9yIjp7IiRpZCI6IjQ1NCIsIkEiOjI1NSwiUiI6MjU1LCJHIjowLCJCIjowfX0sIkxpbmVXZWlnaHQiOjAuMCwiTGluZVR5cGUiOjAsIlBhcmVudFN0eWxlIjpudWxsfSwiUGFyZW50U3R5bGUiOm51bGx9LCJNYXJnaW4iOnsiJGlkIjoiNDU1IiwiVG9wIjowLjAsIkxlZnQiOjAuMCwiUmlnaHQiOjAuMCwiQm90dG9tIjowLjB9LCJQYWRkaW5nIjp7IiRpZCI6IjQ1NiIsIlRvcCI6MC4wLCJMZWZ0IjowLjAsIlJpZ2h0IjowLjAsIkJvdHRvbSI6MC4wfSwiSXNWaXNpYmxlIjpmYWxzZSwiV2lkdGgiOjAuMCwiSGVpZ2h0IjowLjAsIkJvcmRlclN0eWxlIjpudWxsLCJQYXJlbnRTdHlsZSI6bnVsbH19XSwiSWQiOiIxY2IxMDViNS0wZjg1LTQwZjQtYTIxZi00YzJiY2I0NjE5NDIiLCJJbmRleCI6MTAsIkhlYWRlclRleHQiOiJCdWRnZXQgTWFuYWdtZW50IiwiU3R5bGUiOnsiJGlkIjoiNDU3IiwiSGVhZGVyU3R5bGUiOnsiJGlkIjoiNDU4IiwiVGV4dElzVmVydGljYWwiOnRydWUsIlRleHRTdHlsZSI6eyIkaWQiOiI0NTkiLCJGb250U2V0dGluZ3MiOnsiJGlkIjoiNDYwIiwiRm9udFNpemUiOjE2LCJGb250TmFtZSI6IkNhbGlicmkiLCJJc0JvbGQiOmZhbHNlLCJJc0l0YWxpYyI6ZmFsc2UsIklzVW5kZXJsaW5lZCI6ZmFsc2UsIlBhcmVudFN0eWxlIjpudWxsfSwiQXV0b1NpemUiOjIsIkZvcmVncm91bmQiOnsiJGlkIjoiNDYxIiwiQ29sb3IiOnsiJGlkIjoiNDYyIiwiQSI6MjU1LCJSIjoyNTUsIkciOjI1NSwiQiI6MjU1fX0sIk1heFdpZHRoIjoiSW5maW5pdHkiLCJNYXhIZWlnaHQiOiJJbmZpbml0eSIsIlNtYXJ0Rm9yZWdyb3VuZElzQWN0aXZlIjpmYWxzZSwiSG9yaXpvbnRhbEFsaWdubWVudCI6MCwiVmVydGljYWxBbGlnbm1lbnQiOjAsIlNtYXJ0Rm9yZWdyb3VuZCI6bnVsbCwiQmFja2dyb3VuZEZpbGxUeXBlIjowLCJNYXJnaW4iOnsiJGlkIjoiNDYzIiwiVG9wIjowLjAsIkxlZnQiOjAuMCwiUmlnaHQiOjAuMCwiQm90dG9tIjowLjB9LCJQYWRkaW5nIjp7IiRpZCI6IjQ2NCIsIlRvcCI6MC4wLCJMZWZ0IjowLjAsIlJpZ2h0IjowLjAsIkJvdHRvbSI6MC4wfSwiQmFja2dyb3VuZCI6bnVsbCwiSXNWaXNpYmxlIjp0cnVlLCJXaWR0aCI6MC4wLCJIZWlnaHQiOjAuMCwiQm9yZGVyU3R5bGUiOm51bGwsIlBhcmVudFN0eWxlIjpudWxsfSwiUmVjdGFuZ2xlU3R5bGUiOnsiJGlkIjoiNDY1IiwiTWFyZ2luIjp7IiRpZCI6IjQ2NiIsIlRvcCI6MC4wLCJMZWZ0IjowLjAsIlJpZ2h0IjowLjAsIkJvdHRvbSI6MC4wfSwiUGFkZGluZyI6eyIkaWQiOiI0NjciLCJUb3AiOjAuMCwiTGVmdCI6MC4wLCJSaWdodCI6MC4wLCJCb3R0b20iOjAuMH0sIkJhY2tncm91bmQiOnsiJGlkIjoiNDY4IiwiQ29sb3IiOnsiJGlkIjoiNDY5IiwiQSI6MjU1LCJSIjowLCJHIjowLCJCIjowfX0sIklzVmlzaWJsZSI6dHJ1ZSwiV2lkdGgiOjAuMCwiSGVpZ2h0IjowLjAsIkJvcmRlclN0eWxlIjp7IiRpZCI6IjQ3MCIsIkxpbmVDb2xvciI6eyIkaWQiOiI0NzEiLCIkdHlwZSI6Ik5MUkUuQ29tbW9uLkRvbS5Tb2xpZENvbG9yQnJ1c2gsIE5MUkUuQ29tbW9uIiwiQ29sb3IiOnsiJGlkIjoiNDcyIiwiQSI6MjU1LCJSIjoyMSwiRyI6MzcsIkIiOjY2fX0sIkxpbmVXZWlnaHQiOjAuMCwiTGluZVR5cGUiOjAsIlBhcmVudFN0eWxlIjpudWxsfSwiUGFyZW50U3R5bGUiOm51bGx9LCJNYXJnaW4iOnsiJGlkIjoiNDczIiwiVG9wIjowLjAsIkxlZnQiOjAuMCwiUmlnaHQiOjAuMCwiQm90dG9tIjowLjB9LCJQYWRkaW5nIjp7IiRpZCI6IjQ3NCIsIlRvcCI6MC4wLCJMZWZ0IjowLjAsIlJpZ2h0IjowLjAsIkJvdHRvbSI6MC4wfSwiQmFja2dyb3VuZCI6bnVsbCwiSXNWaXNpYmxlIjp0cnVlLCJXaWR0aCI6MC4wLCJIZWlnaHQiOjAuMCwiQm9yZGVyU3R5bGUiOm51bGwsIlBhcmVudFN0eWxlIjpudWxsfSwiQmFja2dyb3VuZFN0eWxlIjp7IiRpZCI6IjQ3NSIsIk1hcmdpbiI6eyIkaWQiOiI0NzYiLCJUb3AiOjAuMCwiTGVmdCI6MC4wLCJSaWdodCI6MC4wLCJCb3R0b20iOjAuMH0sIlBhZGRpbmciOnsiJGlkIjoiNDc3IiwiVG9wIjowLjAsIkxlZnQiOjAuMCwiUmlnaHQiOjAuMCwiQm90dG9tIjowLjB9LCJCYWNrZ3JvdW5kIjp7IiRpZCI6IjQ3OCIsIkNvbG9yIjp7IiRpZCI6IjQ3OSIsIkEiOjUxLCJSIjoxNjUsIkciOjE2NSwiQiI6MTY1fX0sIklzVmlzaWJsZSI6dHJ1ZSwiV2lkdGgiOjAuMCwiSGVpZ2h0IjowLjAsIkJvcmRlclN0eWxlIjp7IiRpZCI6IjQ4MCIsIkxpbmVDb2xvciI6eyIkaWQiOiI0ODEiLCIkdHlwZSI6Ik5MUkUuQ29tbW9uLkRvbS5Tb2xpZENvbG9yQnJ1c2gsIE5MUkUuQ29tbW9uIiwiQ29sb3IiOnsiJGlkIjoiNDgyIiwiQSI6MjU1LCJSIjoyMSwiRyI6MzcsIkIiOjY2fX0sIkxpbmVXZWlnaHQiOjAuMCwiTGluZVR5cGUiOjAsIlBhcmVudFN0eWxlIjpudWxsfSwiUGFyZW50U3R5bGUiOm51bGx9LCJJc0Fib3ZlVGltZWJhbmQiOmZhbHNlLCJTcGFjaW5nIjo1LCJNYXJnaW4iOnsiJGlkIjoiNDgzIiwiVG9wIjowLjAsIkxlZnQiOjAuMCwiUmlnaHQiOjAuMCwiQm90dG9tIjowLjB9LCJQYWRkaW5nIjp7IiRpZCI6IjQ4NCIsIlRvcCI6MC4wLCJMZWZ0IjowLjAsIlJpZ2h0IjowLjAsIkJvdHRvbSI6MC4wfSwiSXNWaXNpYmxlIjp0cnVlLCJXaWR0aCI6MC4wLCJIZWlnaHQiOjAuMCwiQm9yZGVyU3R5bGUiOnsiJGlkIjoiNDg1IiwiTGluZUNvbG9yIjpudWxsLCJMaW5lV2VpZ2h0IjowLjAsIkxpbmVUeXBlIjowLCJQYXJlbnRTdHlsZSI6bnVsbH0sIlBhcmVudFN0eWxlIjpudWxsfX1dLCJDdWx0dXJlSW5mb05hbWUiOiJlbi1VUyIsIlN0eWxlTmFtZSI6bnVsbCwiVmVyc2lvbiI6eyIkaWQiOiI0ODYiLCJWZXJzaW9uIjoiMy45LjAiLCJPcmlnaW5hbEFzc2VtYmx5VmVyc2lvbiI6IjcuMDQuMDcuMDAiLCJFZGl0aW9uIjpudWxsLCJMYXN0U2F2ZWRFZGl0aW9uIjozLCJJc1BsdXNFZGl0aW9uIjpmYWxzZSwiSXNQcm9FZGl0aW9uIjpmYWxzZX0sIkVmZmVjdCI6MSwiU3R5bGUiOnsiJGlkIjoiNDg3IiwiRGVmYXVsdERlcGVuZGVuY3lTdHlsZSI6eyIkaWQiOiI0ODgiLCJMaW5lU3R5bGUiOnsiJGlkIjoiNDg5IiwiTGluZUNvbG9yIjp7IiRpZCI6IjQ5MCIsIiR0eXBlIjoiTkxSRS5Db21tb24uRG9tLlNvbGlkQ29sb3JCcnVzaCwgTkxSRS5Db21tb24iLCJDb2xvciI6eyIkaWQiOiI0OTEiLCJBIjoyNTUsIlIiOjAsIkciOjAsIkIiOjB9fSwiTGluZVdlaWdodCI6MS4wLCJMaW5lVHlwZSI6MCwiUGFyZW50U3R5bGUiOm51bGx9LCJFbmRBcnJvd2hlYWRMaW5lU3R5bGUiOnsiJGlkIjoiNDkyIiwiS2luZCI6MSwiV2lkdGgiOjEsIkxlbmd0aCI6MCwiUGFyZW50U3R5bGUiOm51bGx9LCJCcmluZ1RvRnJvbnQiOnRydWUsIkVsYm93UmFkaXVzIjowLjAsIk1hcmdpbiI6eyIkaWQiOiI0OTMiLCJUb3AiOjAuMCwiTGVmdCI6MC4wLCJSaWdodCI6MC4wLCJCb3R0b20iOjAuMH0sIlBhZGRpbmciOnsiJGlkIjoiNDk0IiwiVG9wIjowLjAsIkxlZnQiOjAuMCwiUmlnaHQiOjAuMCwiQm90dG9tIjowLjB9LCJCYWNrZ3JvdW5kIjpudWxsLCJJc1Zpc2libGUiOnRydWUsIldpZHRoIjowLjAsIkhlaWdodCI6MC4wLCJCb3JkZXJTdHlsZSI6bnVsbCwiUGFyZW50U3R5bGUiOm51bGx9LCJDcml0aWNhbFBhdGhTdHlsZSI6eyIkaWQiOiI0OTUiLCJDcml0aWNhbFBhdGhTdHlsZU9wdGlvbnMiOjE1LCJMaW5lU3R5bGUiOnsiJGlkIjoiNDk2IiwiTGluZUNvbG9yIjp7IiRpZCI6IjQ5NyIsIiR0eXBlIjoiTkxSRS5Db21tb24uRG9tLlNvbGlkQ29sb3JCcnVzaCwgTkxSRS5Db21tb24iLCJDb2xvciI6eyIkaWQiOiI0OTgiLCJBIjoyNTUsIlIiOjIyMiwiRyI6NTAsIkIiOjUwfX0sIkxpbmVXZWlnaHQiOjEuMCwiTGluZVR5cGUiOjAsIlBhcmVudFN0eWxlIjpudWxsfSwiVGl0bGVGb3JlZ3JvdW5kIjp7IiRpZCI6IjQ5OSIsIkNvbG9yIjp7IiRpZCI6IjUwMCIsIkEiOjI1NSwiUiI6MTc2LCJHIjoxOSwiQiI6MjV9fSwiU2hhcGVzQmFja2dyb3VuZCI6eyIkaWQiOiI1MDEiLCJDb2xvciI6eyIkaWQiOiI1MDIiLCJBIjoyNTUsIlIiOjI1MywiRyI6MjAzLCJCIjoyMDh9fSwiU2hhcGVzQm9yZGVyU3R5bGUiOnsiJGlkIjoiNTAzIiwiTGluZUNvbG9yIjp7IiRpZCI6IjUwNCIsIiR0eXBlIjoiTkxSRS5Db21tb24uRG9tLlNvbGlkQ29sb3JCcnVzaCwgTkxSRS5Db21tb24iLCJDb2xvciI6eyIkaWQiOiI1MDUiLCJBIjoyNTUsIlIiOjIyMiwiRyI6NTAsIkIiOjUwfX0sIkxpbmVXZWlnaHQiOjEuNSwiTGluZVR5cGUiOjAsIlBhcmVudFN0eWxlIjpudWxsfSwiTWFyZ2luIjp7IiRpZCI6IjUwNiIsIlRvcCI6MC4wLCJMZWZ0IjowLjAsIlJpZ2h0IjowLjAsIkJvdHRvbSI6MC4wfSwiUGFkZGluZyI6eyIkaWQiOiI1MDciLCJUb3AiOjAuMCwiTGVmdCI6MC4wLCJSaWdodCI6MC4wLCJCb3R0b20iOjAuMH0sIkJhY2tncm91bmQiOm51bGwsIklzVmlzaWJsZSI6ZmFsc2UsIldpZHRoIjowLjAsIkhlaWdodCI6MC4wLCJCb3JkZXJTdHlsZSI6bnVsbCwiUGFyZW50U3R5bGUiOm51bGx9LCJQYW5lbHNTcGFjaW5nRGVmaW5pdGlvbiI6eyIkaWQiOiI1MDgiLCJTcGFjaW5nQWJvdmVUaW1lYmFuZCI6MTYsIlNwYWNpbmdCZWxvd1RpbWViYW5kIjoxNiwiU3BhY2luZ0Fib3ZlQmV0d2VlblN3aW1sYW5lc0FuZFRhc2tzIjoxNiwiU3BhY2luZ0JlbG93QmV0d2VlblN3aW1sYW5lc0FuZFRhc2tzIjoxNn0sIlRpbWViYW5kU3R5bGUiOnsiJGlkIjoiNTA5IiwiU2NhbGVNYXJraW5nIjoxLCJTaGFwZSI6MCwiU2hhcGVTdHlsZSI6eyIkaWQiOiI1MTAiLCJNYXJnaW4iOnsiJGlkIjoiNTExIiwiVG9wIjowLjAsIkxlZnQiOjEwLjAsIlJpZ2h0IjoxMC4wLCJCb3R0b20iOjAuMH0sIlBhZGRpbmciOnsiJGlkIjoiNTEyIiwiVG9wIjozLjAsIkxlZnQiOjAuMCwiUmlnaHQiOjAuMCwiQm90dG9tIjozLjB9LCJCYWNrZ3JvdW5kIjp7IiRpZCI6IjUxMyIsIkNvbG9yIjp7IiRpZCI6IjUxNCIsIkEiOjI1NSwiUiI6MCwiRyI6MCwiQiI6MH19LCJJc1Zpc2libGUiOnRydWUsIldpZHRoIjo4NTguMCwiSGVpZ2h0IjoxNC4zOTk5OTk2MTg1MzAyNzMsIkJvcmRlclN0eWxlIjp7IiRpZCI6IjUxNSIsIkxpbmVDb2xvciI6eyIkaWQiOiI1MTYiLCIkdHlwZSI6Ik5MUkUuQ29tbW9uLkRvbS5Tb2xpZENvbG9yQnJ1c2gsIE5MUkUuQ29tbW9uIiwiQ29sb3IiOnsiJGlkIjoiNTE3IiwiQSI6MjU1LCJSIjoyNTUsIkciOjAsIkIiOjB9fSwiTGluZVdlaWdodCI6MC4wLCJMaW5lVHlwZSI6MCwiUGFyZW50U3R5bGUiOm51bGx9LCJQYXJlbnRTdHlsZSI6bnVsbH0sIk1pZGRsZVRpZXJTaGFwZVN0eWxlIjp7IiRpZCI6IjUxOCIsIk1hcmdpbiI6eyIkaWQiOiI1MTkiLCJUb3AiOjAuMCwiTGVmdCI6MTAuMCwiUmlnaHQiOjEwLjAsIkJvdHRvbSI6MC4wfSwiUGFkZGluZyI6eyIkaWQiOiI1MjAiLCJUb3AiOjMuMCwiTGVmdCI6MC4wLCJSaWdodCI6MC4wLCJCb3R0b20iOjMuMH0sIkJhY2tncm91bmQiOnsiJGlkIjoiNTIxIiwiQ29sb3IiOnsiJGlkIjoiNTIyIiwiQSI6MjU1LCJSIjoxNjUsIkciOjE2NSwiQiI6MTY1fX0sIklzVmlzaWJsZSI6dHJ1ZSwiV2lkdGgiOjg1OC4wLCJIZWlnaHQiOjE0LjM5OTk5OTYxODUzMDI3MywiQm9yZGVyU3R5bGUiOnsiJGlkIjoiNTIzIiwiTGluZUNvbG9yIjp7IiRpZCI6IjUyNCIsIiR0eXBlIjoiTkxSRS5Db21tb24uRG9tLlNvbGlkQ29sb3JCcnVzaCwgTkxSRS5Db21tb24iLCJDb2xvciI6eyIkaWQiOiI1MjUiLCJBIjoyNTUsIlIiOjI1NSwiRyI6MCwiQiI6MH19LCJMaW5lV2VpZ2h0IjowLjAsIkxpbmVUeXBlIjowLCJQYXJlbnRTdHlsZSI6bnVsbH0sIlBhcmVudFN0eWxlIjpudWxsfSwiQm90dG9tVGllclNoYXBlU3R5bGUiOnsiJGlkIjoiNTI2IiwiTWFyZ2luIjp7IiRpZCI6IjUyNyIsIlRvcCI6MC4wLCJMZWZ0IjoxMC4wLCJSaWdodCI6MTAuMCwiQm90dG9tIjowLjB9LCJQYWRkaW5nIjp7IiRpZCI6IjUyOCIsIlRvcCI6My4wLCJMZWZ0IjowLjAsIlJpZ2h0IjowLjAsIkJvdHRvbSI6My4wfSwiQmFja2dyb3VuZCI6eyIkaWQiOiI1MjkiLCJDb2xvciI6eyIkaWQiOiI1MzAiLCJBIjoyNTUsIlIiOjIzMSwiRyI6MjMwLCJCIjoyMzB9fSwiSXNWaXNpYmxlIjp0cnVlLCJXaWR0aCI6ODU4LjAsIkhlaWdodCI6MTQuMzk5OTk5NjE4NTMwMjczLCJCb3JkZXJTdHlsZSI6eyIkaWQiOiI1MzEiLCJMaW5lQ29sb3IiOnsiJGlkIjoiNTMyIiwiJHR5cGUiOiJOTFJFLkNvbW1vbi5Eb20uU29saWRDb2xvckJydXNoLCBOTFJFLkNvbW1vbiIsIkNvbG9yIjp7IiRpZCI6IjUzMyIsIkEiOjI1NSwiUiI6MjU1LCJHIjowLCJCIjowfX0sIkxpbmVXZWlnaHQiOjAuMCwiTGluZVR5cGUiOjAsIlBhcmVudFN0eWxlIjpudWxsfSwiUGFyZW50U3R5bGUiOm51bGx9LCJSaWdodEVuZENhcHNTdHlsZSI6eyIkaWQiOiI1MzQiLCJGb250U2V0dGluZ3MiOnsiJGlkIjoiNTM1IiwiRm9udFNpemUiOjE4LCJGb250TmFtZSI6IkNhbGlicmkiLCJJc0JvbGQiOnRydWUsIklzSXRhbGljIjpmYWxzZSwiSXNVbmRlcmxpbmVkIjpmYWxzZSwiUGFyZW50U3R5bGUiOm51bGx9LCJBdXRvU2l6ZSI6MCwiRm9yZWdyb3VuZCI6eyIkaWQiOiI1MzYiLCJDb2xvciI6eyIkaWQiOiI1Mzc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UzOCIsIlRvcCI6MC4wLCJMZWZ0IjowLjAsIlJpZ2h0IjoyMC4wLCJCb3R0b20iOjAuMH0sIlBhZGRpbmciOnsiJGlkIjoiNTM5IiwiVG9wIjowLjAsIkxlZnQiOjAuMCwiUmlnaHQiOjAuMCwiQm90dG9tIjowLjB9LCJCYWNrZ3JvdW5kIjp7IiRpZCI6IjU0MCIsIkNvbG9yIjp7IiRpZCI6IjU0MSIsIkEiOjAsIlIiOjAsIkciOjAsIkIiOjB9fSwiSXNWaXNpYmxlIjpmYWxzZSwiV2lkdGgiOjAuMCwiSGVpZ2h0IjowLjAsIkJvcmRlclN0eWxlIjpudWxsLCJQYXJlbnRTdHlsZSI6bnVsbH0sIkxlZnRFbmRDYXBzU3R5bGUiOnsiJGlkIjoiNTQyIiwiRm9udFNldHRpbmdzIjp7IiRpZCI6IjU0MyIsIkZvbnRTaXplIjoxOCwiRm9udE5hbWUiOiJDYWxpYnJpIiwiSXNCb2xkIjp0cnVlLCJJc0l0YWxpYyI6ZmFsc2UsIklzVW5kZXJsaW5lZCI6ZmFsc2UsIlBhcmVudFN0eWxlIjpudWxsfSwiQXV0b1NpemUiOjAsIkZvcmVncm91bmQiOnsiJGlkIjoiNTQ0IiwiQ29sb3IiOnsiJGlkIjoiNTQ1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1NDYiLCJUb3AiOjAuMCwiTGVmdCI6OTYuMCwiUmlnaHQiOjAuMCwiQm90dG9tIjowLjB9LCJQYWRkaW5nIjp7IiRpZCI6IjU0NyIsIlRvcCI6MC4wLCJMZWZ0IjowLjAsIlJpZ2h0IjowLjAsIkJvdHRvbSI6MC4wfSwiQmFja2dyb3VuZCI6eyIkaWQiOiI1NDgiLCJDb2xvciI6eyIkaWQiOiI1NDkiLCJBIjowLCJSIjowLCJHIjowLCJCIjowfX0sIklzVmlzaWJsZSI6ZmFsc2UsIldpZHRoIjowLjAsIkhlaWdodCI6MC4wLCJCb3JkZXJTdHlsZSI6bnVsbCwiUGFyZW50U3R5bGUiOm51bGx9LCJUb2RheVRleHRTdHlsZSI6eyIkaWQiOiI1NTAiLCJGb250U2V0dGluZ3MiOnsiJGlkIjoiNTUxIiwiRm9udFNpemUiOjEyLCJGb250TmFtZSI6IkNhbGlicmkiLCJJc0JvbGQiOmZhbHNlLCJJc0l0YWxpYyI6ZmFsc2UsIklzVW5kZXJsaW5lZCI6ZmFsc2UsIlBhcmVudFN0eWxlIjpudWxsfSwiQXV0b1NpemUiOjAsIkZvcmVncm91bmQiOnsiJGlkIjoiNTUyIiwiQ29sb3IiOnsiJGlkIjoiNTUz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U1NCIsIlRvcCI6MC4wLCJMZWZ0IjowLjAsIlJpZ2h0IjowLjAsIkJvdHRvbSI6MC4wfSwiUGFkZGluZyI6eyIkaWQiOiI1NTUiLCJUb3AiOjAuMCwiTGVmdCI6MC4wLCJSaWdodCI6MC4wLCJCb3R0b20iOjAuMH0sIkJhY2tncm91bmQiOnsiJGlkIjoiNTU2IiwiQ29sb3IiOnsiJGlkIjoiNTU3IiwiQSI6MCwiUiI6MCwiRyI6MCwiQiI6MH19LCJJc1Zpc2libGUiOnRydWUsIldpZHRoIjowLjAsIkhlaWdodCI6MC4wLCJCb3JkZXJTdHlsZSI6bnVsbCwiUGFyZW50U3R5bGUiOm51bGx9LCJUb2RheU1hcmtlclN0eWxlIjp7IiRpZCI6IjU1OCIsIk1hcmdpbiI6eyIkaWQiOiI1NTkiLCJUb3AiOjAuMCwiTGVmdCI6MC4wLCJSaWdodCI6MC4wLCJCb3R0b20iOjAuMH0sIlBhZGRpbmciOnsiJGlkIjoiNTYwIiwiVG9wIjowLjAsIkxlZnQiOjAuMCwiUmlnaHQiOjAuMCwiQm90dG9tIjowLjB9LCJCYWNrZ3JvdW5kIjp7IiRpZCI6IjU2MSIsIkNvbG9yIjp7IiRpZCI6IjU2MiIsIkEiOjI1NSwiUiI6MjU1LCJHIjowLCJCIjowfX0sIklzVmlzaWJsZSI6dHJ1ZSwiV2lkdGgiOjAuMCwiSGVpZ2h0IjowLjAsIkJvcmRlclN0eWxlIjpudWxsLCJQYXJlbnRTdHlsZSI6bnVsbH0sIlNjYWxlU3R5bGUiOnsiJGlkIjoiNTYzIiwiU2hhcGUiOjAsIlNob3dTZWdtZW50U2VwYXJhdG9ycyI6dHJ1ZSwiU2VnbWVudFNlcGFyYXRvck9wYWNpdHkiOjMwLCJIYXNCZWVuVmlzaWJsZUJlZm9yZSI6dHJ1ZSwiRm9udFNldHRpbmdzIjp7IiRpZCI6IjU2NCIsIkZvbnRTaXplIjoxMSwiRm9udE5hbWUiOiJDYWxpYnJpIiwiSXNCb2xkIjp0cnVlLCJJc0l0YWxpYyI6ZmFsc2UsIklzVW5kZXJsaW5lZCI6ZmFsc2UsIlBhcmVudFN0eWxlIjpudWxsfSwiQXV0b1NpemUiOjAsIkZvcmVncm91bmQiOnsiJGlkIjoiNTY1IiwiQ29sb3IiOnsiJGlkIjoiNTY2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U2NyIsIlRvcCI6MC4wLCJMZWZ0Ijo1LjAsIlJpZ2h0IjowLjAsIkJvdHRvbSI6MC4wfSwiUGFkZGluZyI6eyIkaWQiOiI1NjgiLCJUb3AiOjAuMCwiTGVmdCI6MC4wLCJSaWdodCI6MC4wLCJCb3R0b20iOjAuMH0sIkJhY2tncm91bmQiOnsiJGlkIjoiNTY5IiwiQ29sb3IiOnsiJGlkIjoiNTcwIiwiQSI6MCwiUiI6MCwiRyI6MCwiQiI6MH19LCJJc1Zpc2libGUiOnRydWUsIldpZHRoIjowLjAsIkhlaWdodCI6MC4wLCJCb3JkZXJTdHlsZSI6bnVsbCwiUGFyZW50U3R5bGUiOm51bGx9LCJTaW5nbGVTY2FsZVNoYXBlU3R5bGUiOnsiJGlkIjoiNTcxIiwiU2hhcGUiOjMsIkhlaWdodCI6MjAuMH0sIk1pZGRsZVRpZXJTY2FsZVN0eWxlIjp7IiRpZCI6IjU3MiIsIlNoYXBlIjowLCJTaG93U2VnbWVudFNlcGFyYXRvcnMiOnRydWUsIlNlZ21lbnRTZXBhcmF0b3JPcGFjaXR5IjozMCwiSGFzQmVlblZpc2libGVCZWZvcmUiOnRydWUsIkZvbnRTZXR0aW5ncyI6eyIkaWQiOiI1NzMiLCJGb250U2l6ZSI6MTEsIkZvbnROYW1lIjoiQ2FsaWJyaSIsIklzQm9sZCI6dHJ1ZSwiSXNJdGFsaWMiOmZhbHNlLCJJc1VuZGVybGluZWQiOmZhbHNlLCJQYXJlbnRTdHlsZSI6bnVsbH0sIkF1dG9TaXplIjowLCJGb3JlZ3JvdW5kIjp7IiRpZCI6IjU3NCIsIkNvbG9yIjp7IiRpZCI6IjU3NSIsIkEiOjI1NSwiUiI6MCwiRyI6MCwiQiI6MH19LCJNYXhXaWR0aCI6MjAwLjAsIk1heEhlaWdodCI6IkluZmluaXR5IiwiU21hcnRGb3JlZ3JvdW5kSXNBY3RpdmUiOmZhbHNlLCJIb3Jpem9udGFsQWxpZ25tZW50IjowLCJWZXJ0aWNhbEFsaWdubWVudCI6MSwiU21hcnRGb3JlZ3JvdW5kIjpudWxsLCJCYWNrZ3JvdW5kRmlsbFR5cGUiOjAsIk1hcmdpbiI6eyIkaWQiOiI1NzYiLCJUb3AiOjAuMCwiTGVmdCI6NS4wLCJSaWdodCI6MC4wLCJCb3R0b20iOjAuMH0sIlBhZGRpbmciOnsiJGlkIjoiNTc3IiwiVG9wIjowLjAsIkxlZnQiOjAuMCwiUmlnaHQiOjAuMCwiQm90dG9tIjowLjB9LCJCYWNrZ3JvdW5kIjp7IiRpZCI6IjU3OCIsIkNvbG9yIjp7IiRpZCI6IjU3OSIsIkEiOjAsIlIiOjAsIkciOjAsIkIiOjB9fSwiSXNWaXNpYmxlIjp0cnVlLCJXaWR0aCI6MC4wLCJIZWlnaHQiOjAuMCwiQm9yZGVyU3R5bGUiOm51bGwsIlBhcmVudFN0eWxlIjpudWxsfSwiQm90dG9tVGllclNjYWxlU3R5bGUiOnsiJGlkIjoiNTgwIiwiU2hhcGUiOjAsIlNob3dTZWdtZW50U2VwYXJhdG9ycyI6dHJ1ZSwiU2VnbWVudFNlcGFyYXRvck9wYWNpdHkiOjMwLCJIYXNCZWVuVmlzaWJsZUJlZm9yZSI6dHJ1ZSwiRm9udFNldHRpbmdzIjp7IiRpZCI6IjU4MSIsIkZvbnRTaXplIjoxMSwiRm9udE5hbWUiOiJDYWxpYnJpIiwiSXNCb2xkIjp0cnVlLCJJc0l0YWxpYyI6ZmFsc2UsIklzVW5kZXJsaW5lZCI6ZmFsc2UsIlBhcmVudFN0eWxlIjpudWxsfSwiQXV0b1NpemUiOjAsIkZvcmVncm91bmQiOnsiJGlkIjoiNTgyIiwiQ29sb3IiOnsiJGlkIjoiNTgzIiwiQSI6MjU1LCJSIjowLCJHIjowLCJCIjowfX0sIk1heFdpZHRoIjoyMDAuMCwiTWF4SGVpZ2h0IjoiSW5maW5pdHkiLCJTbWFydEZvcmVncm91bmRJc0FjdGl2ZSI6ZmFsc2UsIkhvcml6b250YWxBbGlnbm1lbnQiOjAsIlZlcnRpY2FsQWxpZ25tZW50IjoxLCJTbWFydEZvcmVncm91bmQiOm51bGwsIkJhY2tncm91bmRGaWxsVHlwZSI6MCwiTWFyZ2luIjp7IiRpZCI6IjU4NCIsIlRvcCI6MC4wLCJMZWZ0Ijo1LjAsIlJpZ2h0IjowLjAsIkJvdHRvbSI6MC4wfSwiUGFkZGluZyI6eyIkaWQiOiI1ODUiLCJUb3AiOjAuMCwiTGVmdCI6MC4wLCJSaWdodCI6MC4wLCJCb3R0b20iOjAuMH0sIkJhY2tncm91bmQiOnsiJGlkIjoiNTg2IiwiQ29sb3IiOnsiJGlkIjoiNTg3IiwiQSI6MCwiUiI6MCwiRyI6MCwiQiI6MH19LCJJc1Zpc2libGUiOnRydWUsIldpZHRoIjowLjAsIkhlaWdodCI6MC4wLCJCb3JkZXJTdHlsZSI6bnVsbCwiUGFyZW50U3R5bGUiOm51bGx9LCJFbGFwc2VkVGltZUJhY2tncm91bmQiOnsiJGlkIjoiNTg4IiwiQ29sb3IiOnsiJGlkIjoiNTg5IiwiQSI6MTkxLCJSIjoyNTUsIkciOjAsIkIiOjB9fSwiQXBwZW5kWWVhck9uWWVhckNoYW5nZSI6ZmFsc2UsIkVsYXBzZWRUaW1lRm9ybWF0IjoyLCJUb2RheU1hcmtlclBvc2l0aW9uIjozLCJRdWlja1Bvc2l0aW9uIjozLCJBYnNvbHV0ZVBvc2l0aW9uIjoxNi40LCJNYXJnaW4iOnsiJGlkIjoiNTkwIiwiVG9wIjowLjAsIkxlZnQiOjEwLjAsIlJpZ2h0IjoxMC4wLCJCb3R0b20iOjAuMH0sIlBhZGRpbmciOnsiJGlkIjoiNTkxIiwiVG9wIjowLjAsIkxlZnQiOjAuMCwiUmlnaHQiOjAuMCwiQm90dG9tIjowLjB9LCJCYWNrZ3JvdW5kIjp7IiRpZCI6IjU5MiIsIkNvbG9yIjp7IiRpZCI6IjU5MyIsIkEiOjI1NSwiUiI6NDcsIkciOjU0LCJCIjoxNTN9fSwiSXNWaXNpYmxlIjp0cnVlLCJXaWR0aCI6MC4wLCJIZWlnaHQiOjAuMCwiQm9yZGVyU3R5bGUiOm51bGwsIlBhcmVudFN0eWxlIjpudWxsfSwiRGVmYXVsdE1pbGVzdG9uZVN0eWxlIjp7IiRpZCI6IjU5NCIsIlNoYXBlIjoxLCJDb25uZWN0b3JNYXJnaW4iOnsiJGlkIjoiNTk1IiwiVG9wIjowLjAsIkxlZnQiOjIuMCwiUmlnaHQiOjIuMCwiQm90dG9tIjowLjB9LCJDb25uZWN0b3JTdHlsZSI6eyIkaWQiOiI1OTYiLCJMaW5lQ29sb3IiOnsiJGlkIjoiNTk3IiwiJHR5cGUiOiJOTFJFLkNvbW1vbi5Eb20uU29saWRDb2xvckJydXNoLCBOTFJFLkNvbW1vbiIsIkNvbG9yIjp7IiRpZCI6IjU5OCIsIkEiOjEyNywiUiI6NzksIkciOjEyOSwiQiI6MTg5fX0sIkxpbmVXZWlnaHQiOjEuMCwiTGluZVR5cGUiOjAsIlBhcmVudFN0eWxlIjpudWxsfSwiSXNCZWxvd1RpbWViYW5kIjpmYWxzZSwiUG9zaXRpb25PblRhc2siOjAsIkhpZGVEYXRlIjpmYWxzZSwiU2hhcGVTaXplIjowLCJTcGFjaW5nIjoyLjAsIlBhZGRpbmciOnsiJGlkIjoiNTk5IiwiVG9wIjo3LjAsIkxlZnQiOjMuMCwiUmlnaHQiOjAuMCwiQm90dG9tIjoyLjB9LCJTaGFwZVN0eWxlIjp7IiRpZCI6IjYwMCIsIk1hcmdpbiI6eyIkaWQiOiI2MDEiLCJUb3AiOjAuMCwiTGVmdCI6MC4wLCJSaWdodCI6MC4wLCJCb3R0b20iOjAuMH0sIlBhZGRpbmciOnsiJGlkIjoiNjAyIiwiVG9wIjowLjAsIkxlZnQiOjAuMCwiUmlnaHQiOjAuMCwiQm90dG9tIjowLjB9LCJCYWNrZ3JvdW5kIjp7IiRpZCI6IjYwMyIsIkNvbG9yIjp7IiRpZCI6IjYwNCIsIkEiOjI1NSwiUiI6MCwiRyI6MCwiQiI6MH19LCJJc1Zpc2libGUiOnRydWUsIldpZHRoIjoxMi4wLCJIZWlnaHQiOjE0LjAsIkJvcmRlclN0eWxlIjp7IiRpZCI6IjYwNSIsIkxpbmVDb2xvciI6eyIkaWQiOiI2MDYiLCIkdHlwZSI6Ik5MUkUuQ29tbW9uLkRvbS5Tb2xpZENvbG9yQnJ1c2gsIE5MUkUuQ29tbW9uIiwiQ29sb3IiOnsiJGlkIjoiNjA3IiwiQSI6MjU1LCJSIjoyNTUsIkciOjAsIkIiOjB9fSwiTGluZVdlaWdodCI6MC4wLCJMaW5lVHlwZSI6MCwiUGFyZW50U3R5bGUiOm51bGx9LCJQYXJlbnRTdHlsZSI6bnVsbH0sIlRpdGxlU3R5bGUiOnsiJGlkIjoiNjA4IiwiRm9udFNldHRpbmdzIjp7IiRpZCI6IjYwOSIsIkZvbnRTaXplIjoxMSwiRm9udE5hbWUiOiJDYWxpYnJpIiwiSXNCb2xkIjpmYWxzZSwiSXNJdGFsaWMiOmZhbHNlLCJJc1VuZGVybGluZWQiOmZhbHNlLCJQYXJlbnRTdHlsZSI6bnVsbH0sIkF1dG9TaXplIjowLCJGb3JlZ3JvdW5kIjp7IiRpZCI6IjYxMCIsIkNvbG9yIjp7IiRpZCI6IjYxM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2MTIiLCJUb3AiOjAuMCwiTGVmdCI6MC4wLCJSaWdodCI6MC4wLCJCb3R0b20iOjAuMH0sIlBhZGRpbmciOnsiJGlkIjoiNjEzIiwiVG9wIjowLjAsIkxlZnQiOjAuMCwiUmlnaHQiOjAuMCwiQm90dG9tIjowLjB9LCJCYWNrZ3JvdW5kIjp7IiRpZCI6IjYxNCIsIkNvbG9yIjp7IiRpZCI6IjYxNSIsIkEiOjAsIlIiOjAsIkciOjAsIkIiOjB9fSwiSXNWaXNpYmxlIjp0cnVlLCJXaWR0aCI6MC4wLCJIZWlnaHQiOjAuMCwiQm9yZGVyU3R5bGUiOm51bGwsIlBhcmVudFN0eWxlIjpudWxsfSwiRGF0ZVN0eWxlIjp7IiRpZCI6IjYxNiIsIkZvbnRTZXR0aW5ncyI6eyIkaWQiOiI2MTciLCJGb250U2l6ZSI6MTEsIkZvbnROYW1lIjoiQ2FsaWJyaSIsIklzQm9sZCI6ZmFsc2UsIklzSXRhbGljIjpmYWxzZSwiSXNVbmRlcmxpbmVkIjpmYWxzZSwiUGFyZW50U3R5bGUiOm51bGx9LCJBdXRvU2l6ZSI6MCwiRm9yZWdyb3VuZCI6eyIkaWQiOiI2MTgiLCJDb2xvciI6eyIkaWQiOiI2MTk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jIwIiwiVG9wIjowLjAsIkxlZnQiOjAuMCwiUmlnaHQiOjAuMCwiQm90dG9tIjowLjB9LCJQYWRkaW5nIjp7IiRpZCI6IjYyMSIsIlRvcCI6MC4wLCJMZWZ0IjowLjAsIlJpZ2h0IjowLjAsIkJvdHRvbSI6MC4wfSwiQmFja2dyb3VuZCI6eyIkaWQiOiI2MjIiLCJDb2xvciI6eyIkaWQiOiI2MjMiLCJBIjowLCJSIjowLCJHIjowLCJCIjowfX0sIklzVmlzaWJsZSI6dHJ1ZSwiV2lkdGgiOjAuMCwiSGVpZ2h0IjowLjAsIkJvcmRlclN0eWxlIjpudWxsLCJQYXJlbnRTdHlsZSI6bnVsbH0sIkRhdGVGb3JtYXQiOnsiJGlkIjoiNjI0IiwiRm9ybWF0U3RyaW5nIjoiTS9kIiwiU2VwYXJhdG9yIjoiLyIsIlVzZUludGVybmF0aW9uYWxEYXRlRm9ybWF0IjpmYWxzZSwiRGF0ZUlzVmlzaWJsZSI6dHJ1ZSwiVGltZUlzVmlzaWJsZSI6ZmFsc2UsIkhvdXJEaWdpdHMiOjEsIkFtUG1EZXNpZ25hdG9yIjoyLCJUcmltMDBNaW51dGVzIjpmYWxzZSwiTGFzdEtub3duVmlzaWJpbGl0eVN0YXRlIjp7IiRyZWYiOiIzNzkifX0sIldlZWtOdW1iZXJpbmciOnsiJGlkIjoiNjI1IiwiRm9ybWF0IjowLCJJc1Zpc2libGUiOmZhbHNlLCJMYXN0S25vd25WaXNpYmlsaXR5U3RhdGUiOmZhbHNlfSwiSXNWaXNpYmxlIjp0cnVlLCJQYXJlbnRTdHlsZSI6bnVsbH0sIkRlZmF1bHRUYXNrU3R5bGUiOnsiJGlkIjoiNjI2IiwiU2hhcGUiOjEsIlNoYXBlVGhpY2tuZXNzIjowLCJEdXJhdGlvbkZvcm1hdCI6MTMsIkluY2x1ZGVOb25Xb3JraW5nRGF5c0luRHVyYXRpb24iOmZhbHNlLCJQZXJjZW50YWdlQ29tcGxldGVTdHlsZSI6eyIkaWQiOiI2MjciLCJGb250U2V0dGluZ3MiOnsiJGlkIjoiNjI4IiwiRm9udFNpemUiOjEwLCJGb250TmFtZSI6IkNhbGlicmkiLCJJc0JvbGQiOmZhbHNlLCJJc0l0YWxpYyI6ZmFsc2UsIklzVW5kZXJsaW5lZCI6ZmFsc2UsIlBhcmVudFN0eWxlIjpudWxsfSwiQXV0b1NpemUiOjAsIkZvcmVncm91bmQiOnsiJHJlZiI6IjM5In0sIk1heFdpZHRoIjoyMDAuMCwiTWF4SGVpZ2h0IjoiSW5maW5pdHkiLCJTbWFydEZvcmVncm91bmRJc0FjdGl2ZSI6ZmFsc2UsIkhvcml6b250YWxBbGlnbm1lbnQiOjAsIlZlcnRpY2FsQWxpZ25tZW50IjowLCJTbWFydEZvcmVncm91bmQiOm51bGwsIkJhY2tncm91bmRGaWxsVHlwZSI6MCwiTWFyZ2luIjp7IiRyZWYiOiI5NyJ9LCJQYWRkaW5nIjp7IiRyZWYiOiI5OCJ9LCJCYWNrZ3JvdW5kIjp7IiRyZWYiOiI5OSJ9LCJJc1Zpc2libGUiOnRydWUsIldpZHRoIjowLjAsIkhlaWdodCI6MC4wLCJCb3JkZXJTdHlsZSI6bnVsbCwiUGFyZW50U3R5bGUiOm51bGx9LCJEdXJhdGlvblN0eWxlIjp7IiRpZCI6IjYyOSIsIkZvbnRTZXR0aW5ncyI6eyIkaWQiOiI2MzAiLCJGb250U2l6ZSI6MTEsIkZvbnROYW1lIjoiQ2FsaWJyaSIsIklzQm9sZCI6ZmFsc2UsIklzSXRhbGljIjpmYWxzZSwiSXNVbmRlcmxpbmVkIjpmYWxzZSwiUGFyZW50U3R5bGUiOm51bGx9LCJBdXRvU2l6ZSI6MCwiRm9yZWdyb3VuZCI6eyIkcmVmIjoiMTA0In0sIk1heFdpZHRoIjoyMDAuMCwiTWF4SGVpZ2h0IjoiSW5maW5pdHkiLCJTbWFydEZvcmVncm91bmRJc0FjdGl2ZSI6ZmFsc2UsIkhvcml6b250YWxBbGlnbm1lbnQiOjAsIlZlcnRpY2FsQWxpZ25tZW50IjowLCJTbWFydEZvcmVncm91bmQiOm51bGwsIkJhY2tncm91bmRGaWxsVHlwZSI6MCwiTWFyZ2luIjp7IiRyZWYiOiIxMDYifSwiUGFkZGluZyI6eyIkcmVmIjoiMTA3In0sIkJhY2tncm91bmQiOnsiJHJlZiI6IjEwOCJ9LCJJc1Zpc2libGUiOnRydWUsIldpZHRoIjowLjAsIkhlaWdodCI6MC4wLCJCb3JkZXJTdHlsZSI6bnVsbCwiUGFyZW50U3R5bGUiOm51bGx9LCJIb3Jpem9udGFsQ29ubmVjdG9yU3R5bGUiOnsiJGlkIjoiNjMxIiwiTGluZUNvbG9yIjp7IiRyZWYiOiIxMTIifSwiTGluZVdlaWdodCI6MS4wLCJMaW5lVHlwZSI6MCwiUGFyZW50U3R5bGUiOm51bGx9LCJWZXJ0aWNhbENvbm5lY3RvclN0eWxlIjp7IiRpZCI6IjYzMiIsIkxpbmVDb2xvciI6eyIkcmVmIjoiMTE1In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MsIklzQmVsb3dUaW1lYmFuZCI6ZmFsc2UsIlBlcmNlbnRhZ2VDb21wbGV0ZVNoYXBlT3BhY2l0eSI6MzUsIlNoYXBlU3R5bGUiOnsiJGlkIjoiNjMzIiwiTWFyZ2luIjp7IiRyZWYiOiIxMTgifSwiUGFkZGluZyI6eyIkcmVmIjoiMTE5In0sIkJhY2tncm91bmQiOnsiJGlkIjoiNjM0IiwiQ29sb3IiOnsiJGlkIjoiNjM1IiwiQSI6MjU1LCJSIjoyNTUsIkciOjI1NSwiQiI6MjU1fX0sIklzVmlzaWJsZSI6dHJ1ZSwiV2lkdGgiOjAuMCwiSGVpZ2h0IjoxMC4wLCJCb3JkZXJTdHlsZSI6eyIkaWQiOiI2MzYiLCJMaW5lQ29sb3IiOnsiJGlkIjoiNjM3IiwiJHR5cGUiOiJOTFJFLkNvbW1vbi5Eb20uU29saWRDb2xvckJydXNoLCBOTFJFLkNvbW1vbiIsIkNvbG9yIjp7IiRpZCI6IjYzOCIsIkEiOjI1NSwiUiI6MCwiRyI6MCwiQiI6MH19LCJMaW5lV2VpZ2h0IjoyLjAsIkxpbmVUeXBlIjowLCJQYXJlbnRTdHlsZSI6bnVsbH0sIlBhcmVudFN0eWxlIjpudWxsfSwiVGl0bGVTdHlsZSI6eyIkaWQiOiI2MzkiLCJGb250U2V0dGluZ3MiOnsiJGlkIjoiNjQwIiwiRm9udFNpemUiOjExLCJGb250TmFtZSI6IkNhbGlicmkiLCJJc0JvbGQiOmZhbHNlLCJJc0l0YWxpYyI6ZmFsc2UsIklzVW5kZXJsaW5lZCI6ZmFsc2UsIlBhcmVudFN0eWxlIjpudWxsfSwiQXV0b1NpemUiOjAsIkZvcmVncm91bmQiOnsiJGlkIjoiNjQxIiwiQ29sb3IiOnsiJGlkIjoiNjQyIiwiQSI6MjU1LCJSIjowLCJHIjowLCJCIjowfX0sIk1heFdpZHRoIjo5NjAuMCwiTWF4SGVpZ2h0IjoiSW5maW5pdHkiLCJTbWFydEZvcmVncm91bmRJc0FjdGl2ZSI6ZmFsc2UsIkhvcml6b250YWxBbGlnbm1lbnQiOjAsIlZlcnRpY2FsQWxpZ25tZW50IjowLCJTbWFydEZvcmVncm91bmQiOm51bGwsIkJhY2tncm91bmRGaWxsVHlwZSI6MCwiTWFyZ2luIjp7IiRyZWYiOiIxMjkifSwiUGFkZGluZyI6eyIkcmVmIjoiMTMwIn0sIkJhY2tncm91bmQiOnsiJGlkIjoiNjQzIiwiQ29sb3IiOnsiJGlkIjoiNjQ0IiwiQSI6MCwiUiI6MCwiRyI6MCwiQiI6MH19LCJJc1Zpc2libGUiOnRydWUsIldpZHRoIjowLjAsIkhlaWdodCI6MC4wLCJCb3JkZXJTdHlsZSI6bnVsbCwiUGFyZW50U3R5bGUiOm51bGx9LCJEYXRlU3R5bGUiOnsiJGlkIjoiNjQ1IiwiRm9udFNldHRpbmdzIjp7IiRpZCI6IjY0NiIsIkZvbnRTaXplIjoxMCwiRm9udE5hbWUiOiJDYWxpYnJpIiwiSXNCb2xkIjpmYWxzZSwiSXNJdGFsaWMiOmZhbHNlLCJJc1VuZGVybGluZWQiOmZhbHNlLCJQYXJlbnRTdHlsZSI6bnVsbH0sIkF1dG9TaXplIjowLCJGb3JlZ3JvdW5kIjp7IiRpZCI6IjY0NyIsIkNvbG9yIjp7IiRpZCI6IjY0OCIsIkEiOjI1NSwiUiI6MCwiRyI6MCwiQiI6MH19LCJNYXhXaWR0aCI6MjAwLjAsIk1heEhlaWdodCI6IkluZmluaXR5IiwiU21hcnRGb3JlZ3JvdW5kSXNBY3RpdmUiOmZhbHNlLCJIb3Jpem9udGFsQWxpZ25tZW50IjoyLCJWZXJ0aWNhbEFsaWdubWVudCI6MCwiU21hcnRGb3JlZ3JvdW5kIjpudWxsLCJCYWNrZ3JvdW5kRmlsbFR5cGUiOjAsIk1hcmdpbiI6eyIkcmVmIjoiMTM4In0sIlBhZGRpbmciOnsiJHJlZiI6IjEzOSJ9LCJCYWNrZ3JvdW5kIjp7IiRpZCI6IjY0OSIsIkNvbG9yIjp7IiRpZCI6IjY1MCIsIkEiOjAsIlIiOjAsIkciOjAsIkIiOjB9fSwiSXNWaXNpYmxlIjp0cnVlLCJXaWR0aCI6MC4wLCJIZWlnaHQiOjAuMCwiQm9yZGVyU3R5bGUiOm51bGwsIlBhcmVudFN0eWxlIjpudWxsfSwiRGF0ZUZvcm1hdCI6eyIkaWQiOiI2NTE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jUyIiwiRm9ybWF0IjowLCJJc1Zpc2libGUiOmZhbHNlLCJMYXN0S25vd25WaXNpYmlsaXR5U3RhdGUiOmZhbHNlfSwiSXNWaXNpYmxlIjp0cnVlLCJQYXJlbnRTdHlsZSI6bnVsbCwiX2V4cGxpY2l0bHlTZXQiOnsiJGlkIjoiNjUz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pbGVzdG9uZVN0eWxlIjp7IiRpZCI6IjY1NCIsIlRpdGxlUG9zaXRpb24iOiJMZWZ0IiwiRGF0ZVBvc2l0aW9uIjoiTGVmdCIsIlNoYXBlVHlwZSI6MSwiU2hhcGVTaXplIjowLCJTcGFjaW5nIjo1LCJTaGFwZVN0eWxlIjp7IiRpZCI6IjY1NSIsIk1hcmdpbiI6eyIkcmVmIjoiMTUxIn0sIlBhZGRpbmciOnsiJHJlZiI6IjE1MiJ9LCJCYWNrZ3JvdW5kIjp7IiRpZCI6IjY1NiIsIkNvbG9yIjp7IiRpZCI6IjY1NyIsIkEiOjI1NSwiUiI6MCwiRyI6MCwiQiI6MH19LCJJc1Zpc2libGUiOnRydWUsIldpZHRoIjoxMi4wLCJIZWlnaHQiOjE0LjAsIkJvcmRlclN0eWxlIjp7IiRpZCI6IjY1OCIsIkxpbmVDb2xvciI6eyIkcmVmIjoiMzY0In0sIkxpbmVXZWlnaHQiOjAuMCwiTGluZVR5cGUiOjAsIlBhcmVudFN0eWxlIjpudWxsfSwiUGFyZW50U3R5bGUiOm51bGx9LCJUaXRsZVN0eWxlIjp7IiRpZCI6IjY1OSIsIkZvbnRTZXR0aW5ncyI6eyIkaWQiOiI2NjAiLCJGb250U2l6ZSI6MTEsIkZvbnROYW1lIjoiQ2FsaWJyaSIsIklzQm9sZCI6ZmFsc2UsIklzSXRhbGljIjpmYWxzZSwiSXNVbmRlcmxpbmVkIjpmYWxzZSwiUGFyZW50U3R5bGUiOm51bGx9LCJBdXRvU2l6ZSI6MCwiRm9yZWdyb3VuZCI6eyIkcmVmIjoiMzY4In0sIk1heFdpZHRoIjoyMDAuMCwiTWF4SGVpZ2h0IjoiSW5maW5pdHkiLCJTbWFydEZvcmVncm91bmRJc0FjdGl2ZSI6ZmFsc2UsIkhvcml6b250YWxBbGlnbm1lbnQiOjAsIlZlcnRpY2FsQWxpZ25tZW50IjowLCJTbWFydEZvcmVncm91bmQiOm51bGwsIkJhY2tncm91bmRGaWxsVHlwZSI6MCwiTWFyZ2luIjp7IiRyZWYiOiIxNjIifSwiUGFkZGluZyI6eyIkcmVmIjoiMTYzIn0sIkJhY2tncm91bmQiOnsiJHJlZiI6IjM3MCJ9LCJJc1Zpc2libGUiOnRydWUsIldpZHRoIjowLjAsIkhlaWdodCI6MC4wLCJCb3JkZXJTdHlsZSI6bnVsbCwiUGFyZW50U3R5bGUiOm51bGx9LCJEYXRlU3R5bGUiOnsiJGlkIjoiNjYxIiwiRm9udFNldHRpbmdzIjp7IiRpZCI6IjY2MiIsIkZvbnRTaXplIjoxMSwiRm9udE5hbWUiOiJDYWxpYnJpIiwiSXNCb2xkIjpmYWxzZSwiSXNJdGFsaWMiOmZhbHNlLCJJc1VuZGVybGluZWQiOmZhbHNlLCJQYXJlbnRTdHlsZSI6bnVsbH0sIkF1dG9TaXplIjowLCJGb3JlZ3JvdW5kIjp7IiRyZWYiOiIzNzQifSwiTWF4V2lkdGgiOjIwMC4wLCJNYXhIZWlnaHQiOiJJbmZpbml0eSIsIlNtYXJ0Rm9yZWdyb3VuZElzQWN0aXZlIjpmYWxzZSwiSG9yaXpvbnRhbEFsaWdubWVudCI6MCwiVmVydGljYWxBbGlnbm1lbnQiOjAsIlNtYXJ0Rm9yZWdyb3VuZCI6bnVsbCwiQmFja2dyb3VuZEZpbGxUeXBlIjowLCJNYXJnaW4iOnsiJHJlZiI6IjE3MCJ9LCJQYWRkaW5nIjp7IiRyZWYiOiIxNzEifSwiQmFja2dyb3VuZCI6eyIkcmVmIjoiMzc2In0sIklzVmlzaWJsZSI6dHJ1ZSwiV2lkdGgiOjAuMCwiSGVpZ2h0IjowLjAsIkJvcmRlclN0eWxlIjpudWxsLCJQYXJlbnRTdHlsZSI6bnVsbH0sIkRhdGVGb3JtYXQiOnsiJHJlZiI6IjM3OCJ9LCJXZWVrTnVtYmVyaW5nIjp7IiRpZCI6IjY2MyIsIkZvcm1hdCI6MCwiSXNWaXNpYmxlIjpmYWxzZSwiTGFzdEtub3duVmlzaWJpbGl0eVN0YXRlIjpmYWxzZX0sIklzVmlzaWJsZSI6dHJ1ZSwiUGFyZW50U3R5bGUiOm51bGx9LCJHcmlkbGluZVBhbmVsU3R5bGUiOnsiJGlkIjoiNjY0IiwiR3JpZGxpbmVTdHlsZSI6eyIkaWQiOiI2NjUiLCJMaW5lQ29sb3IiOnsiJGlkIjoiNjY2IiwiJHR5cGUiOiJOTFJFLkNvbW1vbi5Eb20uU29saWRDb2xvckJydXNoLCBOTFJFLkNvbW1vbiIsIkNvbG9yIjp7IiRpZCI6IjY2NyIsIkEiOjM4LCJSIjowLCJHIjowLCJCIjowfX0sIkxpbmVXZWlnaHQiOjEuMCwiTGluZVR5cGUiOjAsIlBhcmVudFN0eWxlIjpudWxsfSwiTWFyZ2luIjp7IiRpZCI6IjY2OCIsIlRvcCI6MC4wLCJMZWZ0IjowLjAsIlJpZ2h0IjowLjAsIkJvdHRvbSI6MC4wfSwiUGFkZGluZyI6eyIkaWQiOiI2NjkiLCJUb3AiOjAuMCwiTGVmdCI6MC4wLCJSaWdodCI6MC4wLCJCb3R0b20iOjAuMH0sIkJhY2tncm91bmQiOm51bGwsIklzVmlzaWJsZSI6dHJ1ZSwiV2lkdGgiOjAuMCwiSGVpZ2h0IjowLjAsIkJvcmRlclN0eWxlIjp7IiRpZCI6IjY3MCIsIkxpbmVDb2xvciI6bnVsbCwiTGluZVdlaWdodCI6MC4wLCJMaW5lVHlwZSI6MCwiUGFyZW50U3R5bGUiOm51bGx9LCJQYXJlbnRTdHlsZSI6bnVsbH0sIkFjdGl2aXR5TGluZVBhbmVsU3R5bGUiOnsiJGlkIjoiNjcxIiwiQWN0aXZpdHlMaW5lU3R5bGUiOnsiJGlkIjoiNjcyIiwiTGluZUNvbG9yIjp7IiRpZCI6IjY3MyIsIiR0eXBlIjoiTkxSRS5Db21tb24uRG9tLlNvbGlkQ29sb3JCcnVzaCwgTkxSRS5Db21tb24iLCJDb2xvciI6eyIkaWQiOiI2NzQiLCJBIjozOCwiUiI6MCwiRyI6MCwiQiI6MH19LCJMaW5lV2VpZ2h0IjoxLjAsIkxpbmVUeXBlIjowLCJQYXJlbnRTdHlsZSI6bnVsbH0sIk1hcmdpbiI6eyIkaWQiOiI2NzUiLCJUb3AiOjAuMCwiTGVmdCI6MC4wLCJSaWdodCI6MC4wLCJCb3R0b20iOjAuMH0sIlBhZGRpbmciOnsiJGlkIjoiNjc2IiwiVG9wIjowLjAsIkxlZnQiOjAuMCwiUmlnaHQiOjAuMCwiQm90dG9tIjowLjB9LCJCYWNrZ3JvdW5kIjpudWxsLCJJc1Zpc2libGUiOnRydWUsIldpZHRoIjowLjAsIkhlaWdodCI6MC4wLCJCb3JkZXJTdHlsZSI6eyIkaWQiOiI2NzciLCJMaW5lQ29sb3IiOm51bGwsIkxpbmVXZWlnaHQiOjAuMCwiTGluZVR5cGUiOjAsIlBhcmVudFN0eWxlIjpudWxsfSwiUGFyZW50U3R5bGUiOm51bGx9LCJTaG93RWxhcHNlZFRpbWVHcmFkaWVudFN0eWxlIjpmYWxzZSwiVGltZWJhbmRSZXNlcnZlZExlZnRBcmVhU3R5bGUiOnsiJGlkIjoiNjc4IiwiQWN0aXZpdHlIZWFkZXJXaWR0aCI6NzYuMCwiSXNTZXQiOnRydWV9LCJEZWZhdWx0U3dpbWxhbmVTdHlsZSI6bnVsbCwiRGVmYXVsdFN3aW1sYW5lVjJTdHlsZSI6eyIkaWQiOiI2NzkiLCJIZWFkZXJTdHlsZSI6eyIkaWQiOiI2ODAiLCJUZXh0SXNWZXJ0aWNhbCI6ZmFsc2UsIlRleHRTdHlsZSI6eyIkaWQiOiI2ODEiLCJGb250U2V0dGluZ3MiOnsiJGlkIjoiNjgyIiwiRm9udFNpemUiOjEyLCJGb250TmFtZSI6IkNhbGlicmkiLCJJc0JvbGQiOmZhbHNlLCJJc0l0YWxpYyI6ZmFsc2UsIklzVW5kZXJsaW5lZCI6ZmFsc2UsIlBhcmVudFN0eWxlIjpudWxsfSwiQXV0b1NpemUiOjIsIkZvcmVncm91bmQiOnsiJGlkIjoiNjgzIiwiQ29sb3IiOnsiJGlkIjoiNjg0IiwiQSI6MjU1LCJSIjoyNTUsIkciOjI1NSwiQiI6MjU1fX0sIk1heFdpZHRoIjoiSW5maW5pdHkiLCJNYXhIZWlnaHQiOjAuMCwiU21hcnRGb3JlZ3JvdW5kSXNBY3RpdmUiOmZhbHNlLCJIb3Jpem9udGFsQWxpZ25tZW50IjowLCJWZXJ0aWNhbEFsaWdubWVudCI6MCwiU21hcnRGb3JlZ3JvdW5kIjpudWxsLCJCYWNrZ3JvdW5kRmlsbFR5cGUiOjAsIk1hcmdpbiI6eyIkaWQiOiI2ODUiLCJUb3AiOjAuMCwiTGVmdCI6MC4wLCJSaWdodCI6MC4wLCJCb3R0b20iOjAuMH0sIlBhZGRpbmciOnsiJGlkIjoiNjg2IiwiVG9wIjowLjAsIkxlZnQiOjAuMCwiUmlnaHQiOjAuMCwiQm90dG9tIjowLjB9LCJCYWNrZ3JvdW5kIjpudWxsLCJJc1Zpc2libGUiOnRydWUsIldpZHRoIjowLjAsIkhlaWdodCI6MC4wLCJCb3JkZXJTdHlsZSI6bnVsbCwiUGFyZW50U3R5bGUiOm51bGx9LCJSZWN0YW5nbGVTdHlsZSI6eyIkaWQiOiI2ODciLCJNYXJnaW4iOnsiJGlkIjoiNjg4IiwiVG9wIjowLjAsIkxlZnQiOjAuMCwiUmlnaHQiOjAuMCwiQm90dG9tIjowLjB9LCJQYWRkaW5nIjp7IiRpZCI6IjY4OSIsIlRvcCI6MC4wLCJMZWZ0IjowLjAsIlJpZ2h0IjowLjAsIkJvdHRvbSI6MC4wfSwiQmFja2dyb3VuZCI6eyIkaWQiOiI2OTAiLCJDb2xvciI6eyIkaWQiOiI2OTEiLCJBIjoyNTUsIlIiOjIxLCJHIjo5NiwiQiI6MTMwfX0sIklzVmlzaWJsZSI6dHJ1ZSwiV2lkdGgiOjAuMCwiSGVpZ2h0IjowLjAsIkJvcmRlclN0eWxlIjp7IiRpZCI6IjY5MiIsIkxpbmVDb2xvciI6eyIkaWQiOiI2OTMiLCIkdHlwZSI6Ik5MUkUuQ29tbW9uLkRvbS5Tb2xpZENvbG9yQnJ1c2gsIE5MUkUuQ29tbW9uIiwiQ29sb3IiOnsiJGlkIjoiNjk0IiwiQSI6MjU1LCJSIjoyNTUsIkciOjAsIkIiOjB9fSwiTGluZVdlaWdodCI6MC4wLCJMaW5lVHlwZSI6MCwiUGFyZW50U3R5bGUiOm51bGx9LCJQYXJlbnRTdHlsZSI6bnVsbH0sIk1hcmdpbiI6eyIkaWQiOiI2OTUiLCJUb3AiOjAuMCwiTGVmdCI6MC4wLCJSaWdodCI6MC4wLCJCb3R0b20iOjAuMH0sIlBhZGRpbmciOnsiJGlkIjoiNjk2IiwiVG9wIjowLjAsIkxlZnQiOjAuMCwiUmlnaHQiOjAuMCwiQm90dG9tIjowLjB9LCJCYWNrZ3JvdW5kIjpudWxsLCJJc1Zpc2libGUiOnRydWUsIldpZHRoIjowLjAsIkhlaWdodCI6MC4wLCJCb3JkZXJTdHlsZSI6bnVsbCwiUGFyZW50U3R5bGUiOm51bGx9LCJCYWNrZ3JvdW5kU3R5bGUiOnsiJGlkIjoiNjk3IiwiTWFyZ2luIjp7IiRpZCI6IjY5OCIsIlRvcCI6MC4wLCJMZWZ0IjowLjAsIlJpZ2h0IjowLjAsIkJvdHRvbSI6MC4wfSwiUGFkZGluZyI6eyIkaWQiOiI2OTkiLCJUb3AiOjAuMCwiTGVmdCI6MC4wLCJSaWdodCI6MC4wLCJCb3R0b20iOjAuMH0sIkJhY2tncm91bmQiOnsiJGlkIjoiNzAwIiwiQ29sb3IiOnsiJGlkIjoiNzAxIiwiQSI6NTEsIlIiOjI1LCJHIjoxMDcsIkIiOjM2fX0sIklzVmlzaWJsZSI6dHJ1ZSwiV2lkdGgiOjAuMCwiSGVpZ2h0IjowLjAsIkJvcmRlclN0eWxlIjp7IiRpZCI6IjcwMiIsIkxpbmVDb2xvciI6eyIkaWQiOiI3MDMiLCIkdHlwZSI6Ik5MUkUuQ29tbW9uLkRvbS5Tb2xpZENvbG9yQnJ1c2gsIE5MUkUuQ29tbW9uIiwiQ29sb3IiOnsiJGlkIjoiNzA0IiwiQSI6MjU1LCJSIjoyNTUsIkciOjAsIkIiOjB9fSwiTGluZVdlaWdodCI6MC4wLCJMaW5lVHlwZSI6MCwiUGFyZW50U3R5bGUiOm51bGx9LCJQYXJlbnRTdHlsZSI6bnVsbH0sIklzQWJvdmVUaW1lYmFuZCI6ZmFsc2UsIlNwYWNpbmciOjUsIk1hcmdpbiI6eyIkaWQiOiI3MDUiLCJUb3AiOjAuMCwiTGVmdCI6MC4wLCJSaWdodCI6MC4wLCJCb3R0b20iOjAuMH0sIlBhZGRpbmciOnsiJGlkIjoiNzA2IiwiVG9wIjowLjAsIkxlZnQiOjAuMCwiUmlnaHQiOjAuMCwiQm90dG9tIjowLjB9LCJJc1Zpc2libGUiOnRydWUsIldpZHRoIjowLjAsIkhlaWdodCI6MC4wLCJCb3JkZXJTdHlsZSI6eyIkaWQiOiI3MDciLCJMaW5lQ29sb3IiOm51bGwsIkxpbmVXZWlnaHQiOjAuMCwiTGluZVR5cGUiOjAsIlBhcmVudFN0eWxlIjpudWxsfSwiUGFyZW50U3R5bGUiOm51bGx9fSwiU2NhbGUiOm51bGwsIlNjYWxlVjIiOnsiJGlkIjoiNzA4IiwiU3RhcnREYXRlIjoiMjAyMy0xMS0zMFQwMDowMDowMCIsIkVuZERhdGUiOiIyMDI1LTAzLTAxVDIzOjU5OjAwIiwiQXV0b0RhdGVSYW5nZSI6ZmFsc2UsIldvcmtpbmdEYXlzIjozMSwiRmlzY2FsWWVhciI6eyIkaWQiOiI3MDkiLCJTdGFydE1vbnRoIjoxLCJVc2VTdGFydGluZ1llYXJGb3JOdW1iZXJpbmciOnRydWUsIlNob3dGaXNjYWxZZWFyTGFiZWwiOnRydWV9LCJUb2RheU1hcmtlclRleHQiOiJUb2RheSIsIkF1dG9TY2FsZVR5cGUiOmZhbHNlLCJUaW1lYmFuZFNjYWxlcyI6eyIkaWQiOiI3MTAiLCJUb3BTY2FsZUxheWVyIjp7IiRpZCI6IjcxMSIsIkZvcm1hdCI6Ik1NTSIsIlR5cGUiOjR9LCJNaWRkbGVTY2FsZUxheWVyIjp7IiRpZCI6IjcxMiIsIkZvcm1hdCI6Ik1NTSIsIlR5cGUiOjN9LCJCb3R0b21TY2FsZUxheWVyIjp7IiRpZCI6IjcxMyIsIkZvcm1hdCI6Ik1NTSIsIlR5cGUiOjJ9fX0sIk1pbGVzdG9uZXMiOltdLCJUYXNrcyI6W10sIlN3aW1sYW5lcyI6W10sIk1zUHJvamVjdEl0ZW1zVHJlZSI6eyIkaWQiOiI3MTQiLCJSb290Ijp7IkltcG9ydElkIjpudWxsLCJJc0ltcG9ydGVkIjpmYWxzZSwiQ2hpbGRyZW4iOltdfX0sIk1ldGFkYXRhIjp7IiRpZCI6IjcxNSIsIlNvdXJjZVRlbXBsYXRlIjoie1wiJGlkXCI6XCIxXCIsXCJJZFwiOlwiZWM1ZmFmYWItMzE4ZS00NjE1LTk0YWUtNWMxNmY5ODU4NzU5XCIsXCJDdWx0dXJlSW5mb05hbWVcIjpcImVuLVVTXCIsXCJWZXJzaW9uXCI6e1wiJGlkXCI6XCIyXCIsXCJUZW1wbGF0ZURvbVZlcnNpb25cIjpcIjEuNC4wXCJ9LFwiRWZmZWN0XCI6MSxcIlN0eWxlXCI6e1wiJGlkXCI6XCIzXCIsXCJUaW1lYmFuZFN0eWxlXCI6e1wiJGlkXCI6XCI0XCIsXCJTY2FsZU1hcmtpbmdcIjoxLFwiU2hhcGVcIjowLFwiU2hhcGVTdHlsZVwiOntcIiRpZFwiOlwiNVwiLFwiTWFyZ2luXCI6e1wiJGlkXCI6XCI2XCIsXCJUb3BcIjowLjAsXCJMZWZ0XCI6MTAuMCxcIlJpZ2h0XCI6MTAuMCxcIkJvdHRvbVwiOjAuMH0sXCJQYWRkaW5nXCI6e1wiJGlkXCI6XCI3XCIsXCJUb3BcIjozLjAsXCJMZWZ0XCI6MC4wLFwiUmlnaHRcIjowLjAsXCJCb3R0b21cIjozLjB9LFwiQmFja2dyb3VuZFwiOntcIiRpZFwiOlwiOFwiLFwiQ29sb3JcIjp7XCIkaWRcIjpcIjlcIixcIkFcIjoyNTUsXCJSXCI6MCxcIkdcIjowLFwiQlwiOjB9fSxcIklzVmlzaWJsZVwiOnRydWUsXCJXaWR0aFwiOjg1OC4wLFwiSGVpZ2h0XCI6MTQuMzk5OTk5NjE4NTMwMjcz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xNjUsXCJHXCI6MTY1LFwiQlwiOjE2NX19LFwiSXNWaXNpYmxlXCI6dHJ1ZSxcIldpZHRoXCI6ODU4LjAsXCJIZWlnaHRcIjoxNC4zOTk5OTk2MTg1MzAyNzMsXCJCb3JkZXJTdHlsZVwiOntcIiRpZFwiOlwiMThcIixcIkxpbmVDb2xvclwiOntcIiRpZFwiOlwiMTlcIixcIiR0eXBlXCI6XCJOTFJFLkNvbW1vbi5Eb20uU29saWRDb2xvckJydXNoLCBOTFJFLkNvbW1vblwiLFwiQ29sb3JcIjp7XCIkaWRcIjpcIjIwXCIsXCJBXCI6MjU1LFwiUlwiOjI1NSxcIkdcIjowLFwiQlwiOjB9fSxcIkxpbmVXZWlnaHRcIjowLjAsXCJMaW5lVHlwZVwiOjB9fSxcIkJvdHRvbVRpZXJTaGFwZVN0eWxlXCI6e1wiJGlkXCI6XCIyMVwiLFwiTWFyZ2luXCI6e1wiJGlkXCI6XCIyMlwiLFwiVG9wXCI6MC4wLFwiTGVmdFwiOjEwLjAsXCJSaWdodFwiOjEwLjAsXCJCb3R0b21cIjowLjB9LFwiUGFkZGluZ1wiOntcIiRpZFwiOlwiMjNcIixcIlRvcFwiOjMuMCxcIkxlZnRcIjowLjAsXCJSaWdodFwiOjAuMCxcIkJvdHRvbVwiOjMuMH0sXCJCYWNrZ3JvdW5kXCI6e1wiJGlkXCI6XCIyNFwiLFwiQ29sb3JcIjp7XCIkaWRcIjpcIjI1XCIsXCJBXCI6MjU1LFwiUlwiOjIzMSxcIkdcIjoyMzAsXCJCXCI6MjMwfX0sXCJJc1Zpc2libGVcIjp0cnVlLFwiV2lkdGhcIjo4NTguMCxcIkhlaWdodFwiOjE0LjM5OTk5OTYxODUzMDI3MyxcIkJvcmRlclN0eWxlXCI6e1wiJGlkXCI6XCIyNlwiLFwiTGluZUNvbG9yXCI6e1wiJGlkXCI6XCIyN1wiLFwiJHR5cGVcIjpcIk5MUkUuQ29tbW9uLkRvbS5Tb2xpZENvbG9yQnJ1c2gsIE5MUkUuQ29tbW9uXCIsXCJDb2xvclwiOntcIiRpZFwiOlwiMjhcIixcIkFcIjoyNTUsXCJSXCI6MjU1LFwiR1wiOjAsXCJCXCI6MH19LFwiTGluZVdlaWdodFwiOjAuMCxcIkxpbmVUeXBlXCI6MH19LFwiUmlnaHRFbmRDYXBzU3R5bGVcIjp7XCIkaWRcIjpcIjI5XCIsXCJGb250U2V0dGluZ3NcIjp7XCIkaWRcIjpcIjMwXCIsXCJGb250U2l6ZVwiOjE4LFwiRm9udE5hbWVcIjpcIkNhbGlicmlcIixcIklzQm9sZFwiOnRydWUsXCJJc0l0YWxpY1wiOmZhbHNlLFwiSXNVbmRlcmxpbmVkXCI6ZmFsc2V9LFwiQXV0b1NpemVcIjowLFwiRm9yZWdyb3VuZFwiOntcIiRpZFwiOlwiMzFcIixcIkNvbG9yXCI6e1wiJGlkXCI6XCIzMl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zM1wiLFwiVG9wXCI6MC4wLFwiTGVmdFwiOjAuMCxcIlJpZ2h0XCI6MjAuMCxcIkJvdHRvbVwiOjAuMH0sXCJQYWRkaW5nXCI6e1wiJGlkXCI6XCIzNFwiLFwiVG9wXCI6MC4wLFwiTGVmdFwiOjAuMCxcIlJpZ2h0XCI6MC4wLFwiQm90dG9tXCI6MC4wfSxcIkJhY2tncm91bmRcIjp7XCIkaWRcIjpcIjM1XCIsXCJDb2xvclwiOntcIiRpZFwiOlwiMzZcIixcIkFcIjowLFwiUlwiOjAsXCJHXCI6MCxcIkJcIjowfX0sXCJJc1Zpc2libGVcIjpmYWxz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YyLjUyNzQxNTE0MzYwMjUsXCJSaWdodFwiOjAuMCxcIkJvdHRvbVwiOjAuMH0sXCJQYWRkaW5nXCI6e1wiJGlkXCI6XCI0MlwiLFwiVG9wXCI6MC4wLFwiTGVmdFwiOjAuMCxcIlJpZ2h0XCI6MC4wLFwiQm90dG9tXCI6MC4wfSxcIkJhY2tncm91bmRcIjp7XCIkaWRcIjpcIjQzXCIsXCJDb2xvclwiOntcIiRpZFwiOlwiNDRcIixcIkFcIjowLFwiUlwiOjAsXCJHXCI6MCxcIkJcIjowfX0sXCJJc1Zpc2libGVcIjpmYWxzZSxcIldpZHRoXCI6MC4wLFwiSGVpZ2h0XCI6MC4wLFwiQm9yZGVyU3R5bGVcIjpudWxsfSxcIlRvZGF5VGV4dFN0eWxlXCI6e1wiJGlkXCI6XCI0NVwiLFwiRm9udFNldHRpbmdzXCI6e1wiJGlkXCI6XCI0NlwiLFwiRm9udFNpemVcIjoxMixcIkZvbnROYW1lXCI6XCJDYWxpYnJpXCIsXCJJc0JvbGRcIjpmYWxzZSxcIklzSXRhbGljXCI6ZmFsc2UsXCJJc1VuZGVybGluZWRcIjpmYWxzZX0sXCJBdXRvU2l6ZVwiOjAsXCJGb3JlZ3JvdW5kXCI6e1wiJGlkXCI6XCI0N1wiLFwiQ29sb3JcIjp7XCIkaWRcIjpcIjQ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5XCIsXCJUb3BcIjowLjAsXCJMZWZ0XCI6MC4wLFwiUmlnaHRcIjowLjAsXCJCb3R0b21cIjowLjB9LFwiUGFkZGluZ1wiOntcIiRpZFwiOlwiNTBcIixcIlRvcFwiOjAuMCxcIkxlZnRcIjowLjAsXCJSaWdodFwiOjAuMCxcIkJvdHRvbVwiOjAuMH0sXCJCYWNrZ3JvdW5kXCI6e1wiJGlkXCI6XCI1MVwiLFwiQ29sb3JcIjp7XCIkaWRcIjpcIjUyXCIsXCJBXCI6MCxcIlJcIjowLFwiR1wiOjAsXCJCXCI6MH19LFwiSXNWaXNpYmxlXCI6dHJ1ZSxcIldpZHRoXCI6MC4wLFwiSGVpZ2h0XCI6MC4wLFwiQm9yZGVyU3R5bGVcIjpudWxsfSxcIlRvZGF5TWFya2VyU3R5bGVcIjp7XCIkaWRcIjpcIjUzXCIsXCJNYXJnaW5cIjp7XCIkaWRcIjpcIjU0XCIsXCJUb3BcIjowLjAsXCJMZWZ0XCI6MC4wLFwiUmlnaHRcIjowLjAsXCJCb3R0b21cIjowLjB9LFwiUGFkZGluZ1wiOntcIiRpZFwiOlwiNTVcIixcIlRvcFwiOjAuMCxcIkxlZnRcIjowLjAsXCJSaWdodFwiOjAuMCxcIkJvdHRvbVwiOjAuMH0sXCJCYWNrZ3JvdW5kXCI6e1wiJGlkXCI6XCI1NlwiLFwiQ29sb3JcIjp7XCIkaWRcIjpcIjU3XCIsXCJBXCI6MjU1LFwiUlwiOjI1NSxcIkdcIjowLFwiQlwiOjB9fSxcIklzVmlzaWJsZVwiOnRydWUsXCJXaWR0aFwiOjAuMCxcIkhlaWdodFwiOjAuMCxcIkJvcmRlclN0eWxlXCI6bnVsbH0sXCJTY2FsZVN0eWxlXCI6e1wiJGlkXCI6XCI1OFwiLFwiU2hvd1NlZ21lbnRTZXBhcmF0b3JzXCI6dHJ1ZSxcIlNlZ21lbnRTZXBhcmF0b3JPcGFjaXR5XCI6MzAsXCJTaGFwZVwiOjAsXCJIYXNCZWVuVmlzaWJsZUJlZm9yZVwiOnRydWUsXCJGb250U2V0dGluZ3NcIjp7XCIkaWRcIjpcIjU5XCIsXCJGb250U2l6ZVwiOjExLFwiRm9udE5hbWVcIjpcIkNhbGlicmlcIixcIklzQm9sZFwiOnRydWUsXCJJc0l0YWxpY1wiOmZhbHNlLFwiSXNVbmRlcmxpbmVkXCI6ZmFsc2V9LFwiQXV0b1NpemVcIjowLFwiRm9yZWdyb3VuZFwiOntcIiRpZFwiOlwiNjBcIixcIkNvbG9yXCI6e1wiJGlkXCI6XCI2MV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MlwiLFwiVG9wXCI6MC4wLFwiTGVmdFwiOjUuMCxcIlJpZ2h0XCI6MC4wLFwiQm90dG9tXCI6MC4wfSxcIlBhZGRpbmdcIjp7XCIkaWRcIjpcIjYzXCIsXCJUb3BcIjowLjAsXCJMZWZ0XCI6MC4wLFwiUmlnaHRcIjowLjAsXCJCb3R0b21cIjowLjB9LFwiQmFja2dyb3VuZFwiOntcIiRpZFwiOlwiNjRcIixcIkNvbG9yXCI6e1wiJGlkXCI6XCI2NVwiLFwiQVwiOjAsXCJSXCI6MCxcIkdcIjowLFwiQlwiOjB9fSxcIklzVmlzaWJsZVwiOnRydWUsXCJXaWR0aFwiOjAuMCxcIkhlaWdodFwiOjAuMCxcIkJvcmRlclN0eWxlXCI6bnVsbH0sXCJNaWRkbGVUaWVyU2NhbGVTdHlsZVwiOntcIiRpZFwiOlwiNjZcIixcIlNob3dTZWdtZW50U2VwYXJhdG9yc1wiOnRydWUsXCJTZWdtZW50U2VwYXJhdG9yT3BhY2l0eVwiOjMwLFwiU2hhcGVcIjowLFwiSGFzQmVlblZpc2libGVCZWZvcmVcIjp0cnVlLFwiRm9udFNldHRpbmdzXCI6e1wiJGlkXCI6XCI2N1wiLFwiRm9udFNpemVcIjoxMSxcIkZvbnROYW1lXCI6XCJDYWxpYnJpXCIsXCJJc0JvbGRcIjp0cnVlLFwiSXNJdGFsaWNcIjpmYWxzZSxcIklzVW5kZXJsaW5lZFwiOmZhbHNlfSxcIkF1dG9TaXplXCI6MCxcIkZvcmVncm91bmRcIjp7XCIkaWRcIjpcIjY4XCIsXCJDb2xvclwiOntcIiRpZFwiOlwiNjlcIixcIkFcIjoyNTUsXCJSXCI6MCxcIkdcIjowLFwiQlwiOjB9fSxcIkJhY2tncm91bmRGaWxsVHlwZVwiOjAsXCJNYXhXaWR0aFwiOjIwMC4wLFwiTWF4SGVpZ2h0XCI6XCJJbmZpbml0eVwiLFwiU21hcnRGb3JlZ3JvdW5kSXNBY3RpdmVcIjpmYWxzZSxcIkhvcml6b250YWxBbGlnbm1lbnRcIjowLFwiVmVydGljYWxBbGlnbm1lbnRcIjoxLFwiU21hcnRGb3JlZ3JvdW5kXCI6bnVsbCxcIk1hcmdpblwiOntcIiRpZFwiOlwiNzBcIixcIlRvcFwiOjAuMCxcIkxlZnRcIjo1LjAsXCJSaWdodFwiOjAuMCxcIkJvdHRvbVwiOjAuMH0sXCJQYWRkaW5nXCI6e1wiJGlkXCI6XCI3MVwiLFwiVG9wXCI6MC4wLFwiTGVmdFwiOjAuMCxcIlJpZ2h0XCI6MC4wLFwiQm90dG9tXCI6MC4wfSxcIkJhY2tncm91bmRcIjp7XCIkaWRcIjpcIjcyXCIsXCJDb2xvclwiOntcIiRpZFwiOlwiNzNcIixcIkFcIjowLFwiUlwiOjAsXCJHXCI6MCxcIkJcIjowfX0sXCJJc1Zpc2libGVcIjp0cnVlLFwiV2lkdGhcIjowLjAsXCJIZWlnaHRcIjowLjAsXCJCb3JkZXJTdHlsZVwiOm51bGx9LFwiQm90dG9tVGllclNjYWxlU3R5bGVcIjp7XCIkaWRcIjpcIjc0XCIsXCJTaG93U2VnbWVudFNlcGFyYXRvcnNcIjp0cnVlLFwiU2VnbWVudFNlcGFyYXRvck9wYWNpdHlcIjozMCxcIlNoYXBlXCI6MCxcIkhhc0JlZW5WaXNpYmxlQmVmb3JlXCI6dHJ1ZSxcIkZvbnRTZXR0aW5nc1wiOntcIiRpZFwiOlwiNzVcIixcIkZvbnRTaXplXCI6MTEsXCJGb250TmFtZVwiOlwiQ2FsaWJyaVwiLFwiSXNCb2xkXCI6dHJ1ZSxcIklzSXRhbGljXCI6ZmFsc2UsXCJJc1VuZGVybGluZWRcIjpmYWxzZX0sXCJBdXRvU2l6ZVwiOjAsXCJGb3JlZ3JvdW5kXCI6e1wiJGlkXCI6XCI3NlwiLFwiQ29sb3JcIjp7XCIkaWRcIjpcIjc3XCIsXCJBXCI6MjU1LFwiUlwiOjAsXCJHXCI6MCxcIkJcIjowfX0sXCJCYWNrZ3JvdW5kRmlsbFR5cGVcIjowLFwiTWF4V2lkdGhcIjoyMDAuMCxcIk1heEhlaWdodFwiOlwiSW5maW5pdHlcIixcIlNtYXJ0Rm9yZWdyb3VuZElzQWN0aXZlXCI6ZmFsc2UsXCJIb3Jpem9udGFsQWxpZ25tZW50XCI6MCxcIlZlcnRpY2FsQWxpZ25tZW50XCI6MSxcIlNtYXJ0Rm9yZWdyb3VuZFwiOm51bGwsXCJNYXJnaW5cIjp7XCIkaWRcIjpcIjc4XCIsXCJUb3BcIjowLjAsXCJMZWZ0XCI6NS4wLFwiUmlnaHRcIjowLjAsXCJCb3R0b21cIjowLjB9LFwiUGFkZGluZ1wiOntcIiRpZFwiOlwiNzlcIixcIlRvcFwiOjAuMCxcIkxlZnRcIjowLjAsXCJSaWdodFwiOjAuMCxcIkJvdHRvbVwiOjAuMH0sXCJCYWNrZ3JvdW5kXCI6e1wiJGlkXCI6XCI4MFwiLFwiQ29sb3JcIjp7XCIkaWRcIjpcIjgxXCIsXCJBXCI6MCxcIlJcIjowLFwiR1wiOjAsXCJCXCI6MH19LFwiSXNWaXNpYmxlXCI6dHJ1ZSxcIldpZHRoXCI6MC4wLFwiSGVpZ2h0XCI6MC4wLFwiQm9yZGVyU3R5bGVcIjpudWxsfSxcIlNpbmdsZVNjYWxlU2hhcGVTdHlsZVwiOntcIiRpZFwiOlwiODJcIixcIlNoYXBlXCI6MyxcIkhlaWdodFwiOjIwLjB9LFwiRWxhcHNlZFRpbWVCYWNrZ3JvdW5kXCI6e1wiJGlkXCI6XCI4M1wiLFwiQ29sb3JcIjp7XCIkaWRcIjpcIjg0XCIsXCJBXCI6MTkxLFwiUlwiOjI1NSxcIkdcIjowLFwiQlwiOjB9fSxcIkFwcGVuZFllYXJPblllYXJDaGFuZ2VcIjpmYWxzZSxcIkVsYXBzZWRUaW1lRm9ybWF0XCI6MixcIlRvZGF5TWFya2VyUG9zaXRpb25cIjozLFwiUXVpY2tQb3NpdGlvblwiOjMsXCJBYnNvbHV0ZVBvc2l0aW9uXCI6OTQuMCxcIk1hcmdpblwiOntcIiRpZFwiOlwiODVcIixcIlRvcFwiOjAuMCxcIkxlZnRcIjoxMC4wLFwiUmlnaHRcIjoxMC4wLFwiQm90dG9tXCI6MC4wfSxcIlBhZGRpbmdcIjp7XCIkaWRcIjpcIjg2XCIsXCJUb3BcIjowLjAsXCJMZWZ0XCI6MC4wLFwiUmlnaHRcIjowLjAsXCJCb3R0b21cIjowLjB9LFwiQmFja2dyb3VuZFwiOntcIiRpZFwiOlwiODdcIixcIkNvbG9yXCI6e1wiJGlkXCI6XCI4OFwiLFwiQVwiOjI1NSxcIlJcIjo0NyxcIkdcIjo1NCxcIkJcIjoxNTN9fSxcIklzVmlzaWJsZVwiOnRydWUsXCJXaWR0aFwiOjAuMCxcIkhlaWdodFwiOjAuMCxcIkJvcmRlclN0eWxlXCI6bnVsbH0sXCJEZWZhdWx0TWlsZXN0b25lU3R5bGVcIjp7XCIkaWRcIjpcIjg5XCIsXCJTaGFwZVwiOjEsXCJDb25uZWN0b3JNYXJnaW5cIjp7XCIkaWRcIjpcIjkwXCIsXCJUb3BcIjowLjAsXCJMZWZ0XCI6Mi4wLFwiUmlnaHRcIjoyLjAsXCJCb3R0b21cIjowLjB9LFwiQ29ubmVjdG9yU3R5bGVcIjp7XCIkaWRcIjpcIjkxXCIsXCJMaW5lQ29sb3JcIjp7XCIkaWRcIjpcIjkyXCIsXCIkdHlwZVwiOlwiTkxSRS5Db21tb24uRG9tLlNvbGlkQ29sb3JCcnVzaCwgTkxSRS5Db21tb25cIixcIkNvbG9yXCI6e1wiJGlkXCI6XCI5M1wiLFwiQVwiOjEyNyxcIlJcIjo3OSxcIkdcIjoxMjksXCJCXCI6MTg5fX0sXCJMaW5lV2VpZ2h0XCI6MS4wLFwiTGluZVR5cGVcIjowfSxcIklzQmVsb3dUaW1lYmFuZFwiOmZhbHNlLFwiSGlkZURhdGVcIjpmYWxzZSxcIlNoYXBlU2l6ZVwiOjAsXCJTcGFjaW5nXCI6Mi4wLFwiUGFkZGluZ1wiOntcIiRpZFwiOlwiOTRcIixcIlRvcFwiOjcuMCxcIkxlZnRcIjozLjAsXCJSaWdodFwiOjAuMCxcIkJvdHRvbVwiOjIuMH0sXCJQb3NpdGlvblwiOm51bGwsXCJQb3NpdGlvbk9uVGFza1wiOjAsXCJTaGFwZVN0eWxlXCI6e1wiJGlkXCI6XCI5NVwiLFwiTWFyZ2luXCI6e1wiJGlkXCI6XCI5NlwiLFwiVG9wXCI6MC4wLFwiTGVmdFwiOjAuMCxcIlJpZ2h0XCI6MC4wLFwiQm90dG9tXCI6MC4wfSxcIlBhZGRpbmdcIjp7XCIkaWRcIjpcIjk3XCIsXCJUb3BcIjowLjAsXCJMZWZ0XCI6MC4wLFwiUmlnaHRcIjowLjAsXCJCb3R0b21cIjowLjB9LFwiQmFja2dyb3VuZFwiOntcIiRpZFwiOlwiOThcIixcIkNvbG9yXCI6e1wiJGlkXCI6XCI5OVwiLFwiQVwiOjI1NSxcIlJcIjowLFwiR1wiOjAsXCJCXCI6MH19LFwiSXNWaXNpYmxlXCI6dHJ1ZSxcIldpZHRoXCI6MTIuMCxcIkhlaWdodFwiOjE0LjAsXCJCb3JkZXJTdHlsZVwiOntcIiRpZFwiOlwiMTAwXCIsXCJMaW5lQ29sb3JcIjp7XCIkaWRcIjpcIjEwMVwiLFwiJHR5cGVcIjpcIk5MUkUuQ29tbW9uLkRvbS5Tb2xpZENvbG9yQnJ1c2gsIE5MUkUuQ29tbW9uXCIsXCJDb2xvclwiOntcIiRpZFwiOlwiMTAyXCIsXCJBXCI6MjU1LFwiUlwiOjI1NSxcIkdcIjowLFwiQlwiOjB9fSxcIkxpbmVXZWlnaHRcIjowLjAsXCJMaW5lVHlwZVwiOjB9fSxcIlRpdGxlU3R5bGVcIjp7XCIkaWRcIjpcIjEwM1wiLFwiRm9udFNldHRpbmdzXCI6e1wiJGlkXCI6XCIxMDRcIixcIkZvbnRTaXplXCI6MTEsXCJGb250TmFtZVwiOlwiQ2FsaWJyaVwiLFwiSXNCb2xkXCI6ZmFsc2UsXCJJc0l0YWxpY1wiOmZhbHNlLFwiSXNVbmRlcmxpbmVkXCI6ZmFsc2V9LFwiQXV0b1NpemVcIjowLFwiRm9yZWdyb3VuZFwiOntcIiRpZFwiOlwiMTA1XCIsXCJDb2xvclwiOntcIiRpZFwiOlwiMTA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1wiLFwiVG9wXCI6MC4wLFwiTGVmdFwiOjAuMCxcIlJpZ2h0XCI6MC4wLFwiQm90dG9tXCI6MC4wfSxcIlBhZGRpbmdcIjp7XCIkaWRcIjpcIjEwOFwiLFwiVG9wXCI6MC4wLFwiTGVmdFwiOjAuMCxcIlJpZ2h0XCI6MC4wLFwiQm90dG9tXCI6MC4wfSxcIkJhY2tncm91bmRcIjp7XCIkaWRcIjpcIjEwOVwiLFwiQ29sb3JcIjp7XCIkaWRcIjpcIjExMFwiLFwiQVwiOjAsXCJSXCI6MCxcIkdcIjowLFwiQlwiOjB9fSxcIklzVmlzaWJsZVwiOnRydWUsXCJXaWR0aFwiOjAuMCxcIkhlaWdodFwiOjAuMCxcIkJvcmRlclN0eWxlXCI6bnVsbH0sXCJEYXRlU3R5bGVcIjp7XCIkaWRcIjpcIjExMVwiLFwiRm9udFNldHRpbmdzXCI6e1wiJGlkXCI6XCIxMTJcIixcIkZvbnRTaXplXCI6MTEsXCJGb250TmFtZVwiOlwiQ2FsaWJyaVwiLFwiSXNCb2xkXCI6ZmFsc2UsXCJJc0l0YWxpY1wiOmZhbHNlLFwiSXNVbmRlcmxpbmVkXCI6ZmFsc2V9LFwiQXV0b1NpemVcIjowLFwiRm9yZWdyb3VuZFwiOntcIiRpZFwiOlwiMTEzXCIsXCJDb2xvclwiOntcIiRpZFwiOlwiMTE0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VwiLFwiVG9wXCI6MC4wLFwiTGVmdFwiOjAuMCxcIlJpZ2h0XCI6MC4wLFwiQm90dG9tXCI6MC4wfSxcIlBhZGRpbmdcIjp7XCIkaWRcIjpcIjExNlwiLFwiVG9wXCI6MC4wLFwiTGVmdFwiOjAuMCxcIlJpZ2h0XCI6MC4wLFwiQm90dG9tXCI6MC4wfSxcIkJhY2tncm91bmRcIjp7XCIkaWRcIjpcIjExN1wiLFwiQ29sb3JcIjp7XCIkaWRcIjpcIjExOFwiLFwiQVwiOjAsXCJSXCI6MCxcIkdcIjowLFwiQlwiOjB9fSxcIklzVmlzaWJsZVwiOnRydWUsXCJXaWR0aFwiOjAuMCxcIkhlaWdodFwiOjAuMCxcIkJvcmRlclN0eWxlXCI6bnVsbH0sXCJEYXRlRm9ybWF0XCI6e1wiJGlkXCI6XCIxMTl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BcIixcIkRhdGVQYXJ0SXNWaXNpYmxlXCI6dHJ1ZSxcIlRpbWVQYXJ0SXNWaXNpYmxlXCI6ZmFsc2V9fSxcIklzVmlzaWJsZVwiOnRydWV9LFwiRGVmYXVsdFN3aW1sYW5lTWlsZXN0b25lU3R5bGVcIjp7XCIkaWRcIjpcIjEyMVwiLFwiVGl0bGVTdHlsZVwiOntcIiRpZFwiOlwiMTIyXCIsXCJGb250U2V0dGluZ3NcIjp7XCIkaWRcIjpcIjEyM1wiLFwiRm9udFNpemVcIjoxMSxcIkZvbnROYW1lXCI6XCJDYWxpYnJpXCIsXCJJc0JvbGRcIjpmYWxzZSxcIklzSXRhbGljXCI6ZmFsc2UsXCJJc1VuZGVybGluZWRcIjpmYWxzZX0sXCJBdXRvU2l6ZVwiOjAsXCJGb3JlZ3JvdW5kXCI6e1wiJGlkXCI6XCIxMjRcIixcIkNvbG9yXCI6e1wiJGlkXCI6XCIxMjV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2XCIsXCJUb3BcIjowLjAsXCJMZWZ0XCI6MC4wLFwiUmlnaHRcIjowLjAsXCJCb3R0b21cIjowLjB9LFwiUGFkZGluZ1wiOntcIiRpZFwiOlwiMTI3XCIsXCJUb3BcIjowLjAsXCJMZWZ0XCI6MC4wLFwiUmlnaHRcIjowLjAsXCJCb3R0b21cIjowLjB9LFwiQmFja2dyb3VuZFwiOntcIiRpZFwiOlwiMTI4XCIsXCJDb2xvclwiOntcIiRpZFwiOlwiMTI5XCIsXCJBXCI6MCxcIlJcIjowLFwiR1wiOjAsXCJCXCI6MH19LFwiSXNWaXNpYmxlXCI6dHJ1ZSxcIldpZHRoXCI6MC4wLFwiSGVpZ2h0XCI6MC4wLFwiQm9yZGVyU3R5bGVcIjpudWxsfSxcIkRhdGVTdHlsZVwiOntcIiRpZFwiOlwiMTMwXCIsXCJGb250U2V0dGluZ3NcIjp7XCIkaWRcIjpcIjEzMVwiLFwiRm9udFNpemVcIjoxMSxcIkZvbnROYW1lXCI6XCJDYWxpYnJpXCIsXCJJc0JvbGRcIjpmYWxzZSxcIklzSXRhbGljXCI6ZmFsc2UsXCJJc1VuZGVybGluZWRcIjpmYWxzZX0sXCJBdXRvU2l6ZVwiOjAsXCJGb3JlZ3JvdW5kXCI6e1wiJGlkXCI6XCIxMzJcIixcIkNvbG9yXCI6e1wiJGlkXCI6XCIxMzN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M0XCIsXCJUb3BcIjowLjAsXCJMZWZ0XCI6MC4wLFwiUmlnaHRcIjowLjAsXCJCb3R0b21cIjowLjB9LFwiUGFkZGluZ1wiOntcIiRpZFwiOlwiMTM1XCIsXCJUb3BcIjowLjAsXCJMZWZ0XCI6MC4wLFwiUmlnaHRcIjowLjAsXCJCb3R0b21cIjowLjB9LFwiQmFja2dyb3VuZFwiOntcIiRpZFwiOlwiMTM2XCIsXCJDb2xvclwiOntcIiRpZFwiOlwiMTM3XCIsXCJBXCI6MCxcIlJcIjowLFwiR1wiOjAsXCJCXCI6MH19LFwiSXNWaXNpYmxlXCI6dHJ1ZSxcIldpZHRoXCI6MC4wLFwiSGVpZ2h0XCI6MC4wLFwiQm9yZGVyU3R5bGVcIjpudWxsfSxcIlRpdGxlUG9zaXRpb25cIjowLFwiRGF0ZVBvc2l0aW9uXCI6XCJMZWZ0XCIsXCJTaGFwZVR5cGVcIjoxLFwiU2hhcGVTaXplXCI6MCxcIlNoYXBlU3R5bGVcIjp7XCIkaWRcIjpcIjEzOFwiLFwiTWFyZ2luXCI6e1wiJGlkXCI6XCIxMzlcIixcIlRvcFwiOjAuMCxcIkxlZnRcIjowLjAsXCJSaWdodFwiOjAuMCxcIkJvdHRvbVwiOjAuMH0sXCJQYWRkaW5nXCI6e1wiJGlkXCI6XCIxNDBcIixcIlRvcFwiOjAuMCxcIkxlZnRcIjowLjAsXCJSaWdodFwiOjAuMCxcIkJvdHRvbVwiOjAuMH0sXCJCYWNrZ3JvdW5kXCI6e1wiJGlkXCI6XCIxNDFcIixcIkNvbG9yXCI6e1wiJGlkXCI6XCIxNDJcIixcIkFcIjoyNTUsXCJSXCI6MCxcIkdcIjowLFwiQlwiOjB9fSxcIklzVmlzaWJsZVwiOnRydWUsXCJXaWR0aFwiOjEyLjAsXCJIZWlnaHRcIjoxNC4wLFwiQm9yZGVyU3R5bGVcIjp7XCIkaWRcIjpcIjE0M1wiLFwiTGluZUNvbG9yXCI6e1wiJGlkXCI6XCIxNDRcIixcIiR0eXBlXCI6XCJOTFJFLkNvbW1vbi5Eb20uU29saWRDb2xvckJydXNoLCBOTFJFLkNvbW1vblwiLFwiQ29sb3JcIjp7XCIkaWRcIjpcIjE0NVwiLFwiQVwiOjI1NSxcIlJcIjoyNTUsXCJHXCI6MCxcIkJcIjowfX0sXCJMaW5lV2VpZ2h0XCI6MC4wLFwiTGluZVR5cGVcIjowfX0sXCJEYXRlRm9ybWF0XCI6e1wiJHJlZlwiOlwiMTE5XCJ9LFwiSXNWaXNpYmxlXCI6dHJ1ZSxcIkdyb3VwSWRcIjpudWxsLFwiU3BhY2luZ1wiOjV9LFwiRGVmYXVsdFRhc2tTdHlsZVwiOntcIiRpZFwiOlwiMTQ2XCIsXCJTaGFwZVwiOjEsXCJTaGFwZVRoaWNrbmVzc1wiOjAsXCJEdXJhdGlvbkZvcm1hdFwiOjEzLFwiUGVyY2VudGFnZUNvbXBsZXRlU3R5bGVcIjp7XCIkaWRcIjpcIjE0N1wiLFwiRm9udFNldHRpbmdzXCI6e1wiJGlkXCI6XCIxNDhcIixcIkZvbnRTaXplXCI6MTAsXCJGb250TmFtZVwiOlwiQ2FsaWJyaVwiLFwiSXNCb2xkXCI6ZmFsc2UsXCJJc0l0YWxpY1wiOmZhbHNlLFwiSXNVbmRlcmxpbmVkXCI6ZmFsc2V9LFwiQXV0b1NpemVcIjowLFwiRm9yZWdyb3VuZFwiOntcIiRpZFwiOlwiMTQ5XCIsXCJDb2xvclwiOntcIiRpZFwiOlwiMTUw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UxXCIsXCJUb3BcIjowLjAsXCJMZWZ0XCI6MC4wLFwiUmlnaHRcIjowLjAsXCJCb3R0b21cIjowLjB9LFwiUGFkZGluZ1wiOntcIiRpZFwiOlwiMTUyXCIsXCJUb3BcIjowLjAsXCJMZWZ0XCI6MC4wLFwiUmlnaHRcIjowLjAsXCJCb3R0b21cIjowLjB9LFwiQmFja2dyb3VuZFwiOntcIiRpZFwiOlwiMTUzXCIsXCJDb2xvclwiOntcIiRpZFwiOlwiMTU0XCIsXCJBXCI6MCxcIlJcIjowLFwiR1wiOjAsXCJCXCI6MH19LFwiSXNWaXNpYmxlXCI6dHJ1ZSxcIldpZHRoXCI6MC4wLFwiSGVpZ2h0XCI6MC4wLFwiQm9yZGVyU3R5bGVcIjpudWxsfSxcIkR1cmF0aW9uU3R5bGVcIjp7XCIkaWRcIjpcIjE1NVwiLFwiRm9udFNldHRpbmdzXCI6e1wiJGlkXCI6XCIxNTZcIixcIkZvbnRTaXplXCI6MTEsXCJGb250TmFtZVwiOlwiQ2FsaWJyaVwiLFwiSXNCb2xkXCI6ZmFsc2UsXCJJc0l0YWxpY1wiOmZhbHNlLFwiSXNVbmRlcmxpbmVkXCI6ZmFsc2V9LFwiQXV0b1NpemVcIjowLFwiRm9yZWdyb3VuZFwiOntcIiRpZFwiOlwiMTU3XCIsXCJDb2xvclwiOntcIiRpZFwiOlwiM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1OVwiLFwiVG9wXCI6MC4wLFwiTGVmdFwiOjAuMCxcIlJpZ2h0XCI6MC4wLFwiQm90dG9tXCI6MC4wfSxcIlBhZGRpbmdcIjp7XCIkaWRcIjpcIjE2MFwiLFwiVG9wXCI6MC4wLFwiTGVmdFwiOjAuMCxcIlJpZ2h0XCI6MC4wLFwiQm90dG9tXCI6MC4wfSxcIkJhY2tncm91bmRcIjp7XCIkaWRcIjpcIjE2MVwiLFwiQ29sb3JcIjp7XCIkaWRcIjpcIjE2MlwiLFwiQVwiOjAsXCJSXCI6MCxcIkdcIjowLFwiQlwiOjB9fSxcIklzVmlzaWJsZVwiOnRydWUsXCJXaWR0aFwiOjAuMCxcIkhlaWdodFwiOjAuMCxcIkJvcmRlclN0eWxlXCI6bnVsbH0sXCJIb3Jpem9udGFsQ29ubmVjdG9yU3R5bGVcIjp7XCIkaWRcIjpcIjE2M1wiLFwiTGluZUNvbG9yXCI6e1wiJGlkXCI6XCIxNjRcIixcIiR0eXBlXCI6XCJOTFJFLkNvbW1vbi5Eb20uU29saWRDb2xvckJydXNoLCBOTFJFLkNvbW1vblwiLFwiQ29sb3JcIjp7XCIkaWRcIjpcIjE2NVwiLFwiQVwiOjI1NSxcIlJcIjoyMDQsXCJHXCI6MjA0LFwiQlwiOjIwNH19LFwiTGluZVdlaWdodFwiOjEuMCxcIkxpbmVUeXBlXCI6MH0sXCJWZXJ0aWNhbENvbm5lY3RvclN0eWxlXCI6e1wiJGlkXCI6XCIxNjZcIixcIkxpbmVDb2xvclwiOntcIiRpZFwiOlwiMTY3XCIsXCIkdHlwZVwiOlwiTkxSRS5Db21tb24uRG9tLlNvbGlkQ29sb3JCcnVzaCwgTkxSRS5Db21tb25cIixcIkNvbG9yXCI6e1wiJGlkXCI6XCIxNjh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ZmFsc2UsXCJQZXJjZW50YWdlQ29tcGxldGVTaGFwZU9wYWNpdHlcIjozNSxcIkdyb3VwTmFtZVwiOm51bGwsXCJBdHRhY2hlZE1pbGVzdG9uZXNTdHlsZXNcIjpudWxsLFwiU2hhcGVTdHlsZVwiOntcIiRpZFwiOlwiMTY5XCIsXCJNYXJnaW5cIjp7XCIkaWRcIjpcIjE3MFwiLFwiVG9wXCI6MC4wLFwiTGVmdFwiOjQuMCxcIlJpZ2h0XCI6NC4wLFwiQm90dG9tXCI6MC4wfSxcIlBhZGRpbmdcIjp7XCIkaWRcIjpcIjE3MVwiLFwiVG9wXCI6MC4wLFwiTGVmdFwiOjAuMCxcIlJpZ2h0XCI6MC4wLFwiQm90dG9tXCI6MC4wfSxcIkJhY2tncm91bmRcIjp7XCIkaWRcIjpcIjE3MlwiLFwiQ29sb3JcIjp7XCIkaWRcIjpcIjE3M1wiLFwiQVwiOjI1NSxcIlJcIjoyNTUsXCJHXCI6MjU1LFwiQlwiOjI1NX19LFwiSXNWaXNpYmxlXCI6dHJ1ZSxcIldpZHRoXCI6MC4wLFwiSGVpZ2h0XCI6MTAuMCxcIkJvcmRlclN0eWxlXCI6e1wiJGlkXCI6XCIxNzRcIixcIkxpbmVDb2xvclwiOntcIiRpZFwiOlwiMTc1XCIsXCIkdHlwZVwiOlwiTkxSRS5Db21tb24uRG9tLlNvbGlkQ29sb3JCcnVzaCwgTkxSRS5Db21tb25cIixcIkNvbG9yXCI6e1wiJGlkXCI6XCIxNzZcIixcIkFcIjoyNTUsXCJSXCI6MCxcIkdcIjowLFwiQlwiOjB9fSxcIkxpbmVXZWlnaHRcIjoyLjAsXCJMaW5lVHlwZVwiOjB9fSxcIlRpdGxlU3R5bGVcIjp7XCIkaWRcIjpcIjE3N1wiLFwiRm9udFNldHRpbmdzXCI6e1wiJGlkXCI6XCIxNzhcIixcIkZvbnRTaXplXCI6MTEsXCJGb250TmFtZVwiOlwiQ2FsaWJyaVwiLFwiSXNCb2xkXCI6ZmFsc2UsXCJJc0l0YWxpY1wiOmZhbHNlLFwiSXNVbmRlcmxpbmVkXCI6ZmFsc2V9LFwiQXV0b1NpemVcIjowLFwiRm9yZWdyb3VuZFwiOntcIiRpZFwiOlwiMTc5XCIsXCJDb2xvclwiOntcIiRpZFwiOlwiMTgw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E4MVwiLFwiVG9wXCI6MC4wLFwiTGVmdFwiOjAuMCxcIlJpZ2h0XCI6MC4wLFwiQm90dG9tXCI6MC4wfSxcIlBhZGRpbmdcIjp7XCIkaWRcIjpcIjE4MlwiLFwiVG9wXCI6MC4wLFwiTGVmdFwiOjAuMCxcIlJpZ2h0XCI6MC4wLFwiQm90dG9tXCI6MC4wfSxcIkJhY2tncm91bmRcIjp7XCIkaWRcIjpcIjE4M1wiLFwiQ29sb3JcIjp7XCIkaWRcIjpcIjE4NFwiLFwiQVwiOjAsXCJSXCI6MCxcIkdcIjowLFwiQlwiOjB9fSxcIklzVmlzaWJsZVwiOnRydWUsXCJXaWR0aFwiOjAuMCxcIkhlaWdodFwiOjAuMCxcIkJvcmRlclN0eWxlXCI6bnVsbH0sXCJEYXRlU3R5bGVcIjp7XCIkaWRcIjpcIjE4NVwiLFwiRm9udFNldHRpbmdzXCI6e1wiJGlkXCI6XCIxODZcIixcIkZvbnRTaXplXCI6MTAsXCJGb250TmFtZVwiOlwiQ2FsaWJyaVwiLFwiSXNCb2xkXCI6ZmFsc2UsXCJJc0l0YWxpY1wiOmZhbHNlLFwiSXNVbmRlcmxpbmVkXCI6ZmFsc2V9LFwiQXV0b1NpemVcIjowLFwiRm9yZWdyb3VuZFwiOntcIiRpZFwiOlwiMTg3XCIsXCJDb2xvclwiOntcIiRpZFwiOlwiMT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E4OVwiLFwiVG9wXCI6MC4wLFwiTGVmdFwiOjAuMCxcIlJpZ2h0XCI6MC4wLFwiQm90dG9tXCI6MC4wfSxcIlBhZGRpbmdcIjp7XCIkaWRcIjpcIjE5MFwiLFwiVG9wXCI6MC4wLFwiTGVmdFwiOjAuMCxcIlJpZ2h0XCI6MC4wLFwiQm90dG9tXCI6MC4wfSxcIkJhY2tncm91bmRcIjp7XCIkaWRcIjpcIjE5MVwiLFwiQ29sb3JcIjp7XCIkaWRcIjpcIjE5MlwiLFwiQVwiOjAsXCJSXCI6MCxcIkdcIjowLFwiQlwiOjB9fSxcIklzVmlzaWJsZVwiOnRydWUsXCJXaWR0aFwiOjAuMCxcIkhlaWdodFwiOjAuMCxcIkJvcmRlclN0eWxlXCI6bnVsbH0sXCJEYXRlRm9ybWF0XCI6e1wiJGlkXCI6XCIxO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U2hvd0VsYXBzZWRUaW1lR3JhZGllbnRTdHlsZVwiOmZhbHNlLFwiVGltZWJhbmRSZXNlcnZlZExlZnRBcmVhU3R5bGVcIjp7XCIkaWRcIjpcIjE5NFwiLFwiQWN0aXZpdHlIZWFkZXJXaWR0aFwiOjQyLjUyNzQxNTE0MzYwMjUsXCJJc1NldFwiOnRydWV9LFwiRGVmYXVsdFN3aW1sYW5lU3R5bGVcIjpudWxsLFwiRGVmYXVsdFN3aW1sYW5lVjJTdHlsZVwiOntcIiRpZFwiOlwiMTk1XCIsXCJIZWFkZXJTdHlsZVwiOntcIiRpZFwiOlwiMTk2XCIsXCJUZXh0U3R5bGVcIjp7XCIkaWRcIjpcIjE5N1wiLFwiRm9udFNldHRpbmdzXCI6e1wiJGlkXCI6XCIxOThcIixcIkZvbnRTaXplXCI6MTIsXCJGb250TmFtZVwiOlwiQ2FsaWJyaVwiLFwiSXNCb2xkXCI6ZmFsc2UsXCJJc0l0YWxpY1wiOmZhbHNlLFwiSXNVbmRlcmxpbmVkXCI6ZmFsc2V9LFwiQXV0b1NpemVcIjoyLFwiRm9yZWdyb3VuZFwiOntcIiRpZFwiOlwiMTk5XCIsXCJDb2xvclwiOntcIiRpZFwiOlwiMjAwXCIsXCJBXCI6MjU1LFwiUlwiOjI1NSxcIkdcIjoyNTUsXCJCXCI6MjU1fX0sXCJCYWNrZ3JvdW5kRmlsbFR5cGVcIjowLFwiTWF4V2lkdGhcIjpcIkluZmluaXR5XCIsXCJNYXhIZWlnaHRcIjowLjAsXCJTbWFydEZvcmVncm91bmRJc0FjdGl2ZVwiOmZhbHNlLFwiSG9yaXpvbnRhbEFsaWdubWVudFwiOjAsXCJWZXJ0aWNhbEFsaWdubWVudFwiOjAsXCJTbWFydEZvcmVncm91bmRcIjpudWxsLFwiTWFyZ2luXCI6e1wiJGlkXCI6XCIyMDFcIixcIlRvcFwiOjAuMCxcIkxlZnRcIjowLjAsXCJSaWdodFwiOjAuMCxcIkJvdHRvbVwiOjAuMH0sXCJQYWRkaW5nXCI6e1wiJGlkXCI6XCIyMDJcIixcIlRvcFwiOjAuMCxcIkxlZnRcIjowLjAsXCJSaWdodFwiOjAuMCxcIkJvdHRvbVwiOjAuMH0sXCJCYWNrZ3JvdW5kXCI6bnVsbCxcIklzVmlzaWJsZVwiOnRydWUsXCJXaWR0aFwiOjAuMCxcIkhlaWdodFwiOjAuMCxcIkJvcmRlclN0eWxlXCI6bnVsbH0sXCJSZWN0YW5nbGVTdHlsZVwiOntcIiRpZFwiOlwiMjAzXCIsXCJNYXJnaW5cIjp7XCIkaWRcIjpcIjIwNFwiLFwiVG9wXCI6MC4wLFwiTGVmdFwiOjAuMCxcIlJpZ2h0XCI6MC4wLFwiQm90dG9tXCI6MC4wfSxcIlBhZGRpbmdcIjp7XCIkaWRcIjpcIjIwNVwiLFwiVG9wXCI6MC4wLFwiTGVmdFwiOjAuMCxcIlJpZ2h0XCI6MC4wLFwiQm90dG9tXCI6MC4wfSxcIkJhY2tncm91bmRcIjp7XCIkaWRcIjpcIjIwNlwiLFwiQ29sb3JcIjp7XCIkaWRcIjpcIjIwN1wiLFwiQVwiOjI1NSxcIlJcIjoyMSxcIkdcIjo5NixcIkJcIjoxMzB9fSxcIklzVmlzaWJsZVwiOnRydWUsXCJXaWR0aFwiOjAuMCxcIkhlaWdodFwiOjAuMCxcIkJvcmRlclN0eWxlXCI6e1wiJGlkXCI6XCIyMDhcIixcIkxpbmVDb2xvclwiOntcIiRpZFwiOlwiMjA5XCIsXCIkdHlwZVwiOlwiTkxSRS5Db21tb24uRG9tLlNvbGlkQ29sb3JCcnVzaCwgTkxSRS5Db21tb25cIixcIkNvbG9yXCI6e1wiJGlkXCI6XCIyMTBcIixcIkFcIjoyNTUsXCJSXCI6MjU1LFwiR1wiOjAsXCJCXCI6MH19LFwiTGluZVdlaWdodFwiOjAuMCxcIkxpbmVUeXBlXCI6MH19LFwiVGV4dElzVmVydGljYWxcIjpmYWxzZX0sXCJCYWNrZ3JvdW5kU3R5bGVcIjp7XCIkaWRcIjpcIjIxMVwiLFwiTWFyZ2luXCI6bnVsbCxcIlBhZGRpbmdcIjpudWxsLFwiQmFja2dyb3VuZFwiOntcIiRpZFwiOlwiMjEyXCIsXCJDb2xvclwiOntcIiRpZFwiOlwiMjEzXCIsXCJBXCI6NTEsXCJSXCI6MjUsXCJHXCI6MTA3LFwiQlwiOjM2fX0sXCJJc1Zpc2libGVcIjpmYWxzZSxcIldpZHRoXCI6MC4wLFwiSGVpZ2h0XCI6MC4wLFwiQm9yZGVyU3R5bGVcIjp7XCIkaWRcIjpcIjIxNFwiLFwiTGluZUNvbG9yXCI6e1wiJGlkXCI6XCIyMTVcIixcIiR0eXBlXCI6XCJOTFJFLkNvbW1vbi5Eb20uU29saWRDb2xvckJydXNoLCBOTFJFLkNvbW1vblwiLFwiQ29sb3JcIjp7XCIkaWRcIjpcIjIxNlwiLFwiQVwiOjI1NSxcIlJcIjoyNTUsXCJHXCI6MCxcIkJcIjowfX0sXCJMaW5lV2VpZ2h0XCI6MC4wLFwiTGluZVR5cGVcIjowfX0sXCJJc0Fib3ZlVGltZWJhbmRcIjpmYWxzZSxcIlN3aW1sYW5lRGVmYXVsdEFjdGl2aXR5U3R5bGVcIjp7XCIkaWRcIjpcIjIxN1wiLFwiSGVhZGVyU3R5bGVcIjp7XCIkaWRcIjpcIjIxOFwiLFwiVGV4dFN0eWxlXCI6e1wiJGlkXCI6XCIyMTlcIixcIkZvbnRTZXR0aW5nc1wiOntcIiRpZFwiOlwiMjIwXCIsXCJGb250U2l6ZVwiOjExLFwiRm9udE5hbWVcIjpcIkNhbGlicmlcIixcIklzQm9sZFwiOmZhbHNlLFwiSXNJdGFsaWNcIjpmYWxzZSxcIklzVW5kZXJsaW5lZFwiOmZhbHNlfSxcIkF1dG9TaXplXCI6MixcIkZvcmVncm91bmRcIjp7XCIkaWRcIjpcIjIyMVwiLFwiQ29sb3JcIjp7XCIkaWRcIjpcIjIyMl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IzXCIsXCJUb3BcIjowLjAsXCJMZWZ0XCI6MC4wLFwiUmlnaHRcIjowLjAsXCJCb3R0b21cIjowLjB9LFwiUGFkZGluZ1wiOntcIiRpZFwiOlwiMjI0XCIsXCJUb3BcIjowLjAsXCJMZWZ0XCI6MC4wLFwiUmlnaHRcIjowLjAsXCJCb3R0b21cIjowLjB9LFwiQmFja2dyb3VuZFwiOm51bGwsXCJJc1Zpc2libGVcIjp0cnVlLFwiV2lkdGhcIjowLjAsXCJIZWlnaHRcIjowLjAsXCJCb3JkZXJTdHlsZVwiOm51bGx9LFwiUmVjdGFuZ2xlU3R5bGVcIjp7XCIkaWRcIjpcIjIyNVwiLFwiTWFyZ2luXCI6e1wiJGlkXCI6XCIyMjZcIixcIlRvcFwiOjAuMCxcIkxlZnRcIjowLjAsXCJSaWdodFwiOjAuMCxcIkJvdHRvbVwiOjAuMH0sXCJQYWRkaW5nXCI6e1wiJGlkXCI6XCIyMjdcIixcIlRvcFwiOjAuMCxcIkxlZnRcIjowLjAsXCJSaWdodFwiOjAuMCxcIkJvdHRvbVwiOjAuMH0sXCJCYWNrZ3JvdW5kXCI6e1wiJGlkXCI6XCIyMjhcIixcIkNvbG9yXCI6e1wiJGlkXCI6XCIyMjlcIixcIkFcIjo2MyxcIlJcIjoyMSxcIkdcIjo5NixcIkJcIjoxMzB9fSxcIklzVmlzaWJsZVwiOnRydWUsXCJXaWR0aFwiOjAuMCxcIkhlaWdodFwiOjAuMCxcIkJvcmRlclN0eWxlXCI6e1wiJGlkXCI6XCIyMzBcIixcIkxpbmVDb2xvclwiOntcIiRpZFwiOlwiMjMxXCIsXCIkdHlwZVwiOlwiTkxSRS5Db21tb24uRG9tLlNvbGlkQ29sb3JCcnVzaCwgTkxSRS5Db21tb25cIixcIkNvbG9yXCI6e1wiJGlkXCI6XCIyMzJcIixcIkFcIjoyNTUsXCJSXCI6MjU1LFwiR1wiOjAsXCJCXCI6MH19LFwiTGluZVdlaWdodFwiOjAuMCxcIkxpbmVUeXBlXCI6MH19fSxcIkJhY2tncm91bmRTdHlsZVwiOntcIiRpZFwiOlwiMjMzXCIsXCJNYXJnaW5cIjpudWxsLFwiUGFkZGluZ1wiOm51bGwsXCJCYWNrZ3JvdW5kXCI6e1wiJGlkXCI6XCIyMzRcIixcIkNvbG9yXCI6e1wiJGlkXCI6XCIyMzVcIixcIkFcIjo1MSxcIlJcIjoyNSxcIkdcIjoxMDcsXCJCXCI6MzZ9fSxcIklzVmlzaWJsZVwiOmZhbHNlLFwiV2lkdGhcIjowLjAsXCJIZWlnaHRcIjowLjAsXCJCb3JkZXJTdHlsZVwiOntcIiRpZFwiOlwiMjM2XCIsXCJMaW5lQ29sb3JcIjp7XCIkaWRcIjpcIjIzN1wiLFwiJHR5cGVcIjpcIk5MUkUuQ29tbW9uLkRvbS5Tb2xpZENvbG9yQnJ1c2gsIE5MUkUuQ29tbW9uXCIsXCJDb2xvclwiOntcIiRpZFwiOlwiMjM4XCIsXCJBXCI6MjU1LFwiUlwiOjI1NSxcIkdcIjowLFwiQlwiOjB9fSxcIkxpbmVXZWlnaHRcIjowLjAsXCJMaW5lVHlwZVwiOjB9fSxcIkN1c3RvbVN3aW1sYW5lTWlsZXN0b25lU3R5bGVMaXN0XCI6W10sXCJDdXN0b21Td2ltbGFuZVRhc2tTdHlsZUxpc3RcIjpbXSxcIklzVmlzaWJsZVwiOnRydWV9LFwiQ3VzdG9tU3dpbWxhbmVBY3Rpdml0aWVzU3R5bGVMaXN0XCI6W10sXCJJc1Zpc2libGVcIjp0cnVlLFwiU3BhY2luZ1wiOjV9LFwiQ3VzdG9tTWlsZXN0b25lU3R5bGVMaXN0XCI6W10sXCJDdXN0b21UYXNrU3R5bGVMaXN0XCI6W10sXCJDdXN0b21Td2ltbGFuZURlZmluaXRpb25TdHlsZUxpc3RcIjpudWxsLFwiQ3VzdG9tU3dpbWxhbmVWMlN0eWxlTGlzdFwiOlt7XCIkaWRcIjpcIjIzOVwiLFwiSGVhZGVyU3R5bGVcIjp7XCIkaWRcIjpcIjI0MFwiLFwiVGV4dFN0eWxlXCI6e1wiJGlkXCI6XCIyNDFcIixcIkZvbnRTZXR0aW5nc1wiOntcIiRpZFwiOlwiMjQyXCIsXCJGb250U2l6ZVwiOjE2LFwiRm9udE5hbWVcIjpcIkNhbGlicmlcIixcIklzQm9sZFwiOmZhbHNlLFwiSXNJdGFsaWNcIjpmYWxzZSxcIklzVW5kZXJsaW5lZFwiOmZhbHNlfSxcIkF1dG9TaXplXCI6MixcIkZvcmVncm91bmRcIjp7XCIkaWRcIjpcIjI0M1wiLFwiQ29sb3JcIjp7XCIkaWRcIjpcIjI0NFwiLFwiQVwiOjI1NSxcIlJcIjoyNTUsXCJHXCI6MjU1LFwiQlwiOjI1NX19LFwiQmFja2dyb3VuZEZpbGxUeXBlXCI6MCxcIk1heFdpZHRoXCI6MzU1LjQwMDAwMDAwMDAwMDA5LFwiTWF4SGVpZ2h0XCI6MC4wLFwiU21hcnRGb3JlZ3JvdW5kSXNBY3RpdmVcIjpmYWxzZSxcIkhvcml6b250YWxBbGlnbm1lbnRcIjowLFwiVmVydGljYWxBbGlnbm1lbnRcIjowLFwiU21hcnRGb3JlZ3JvdW5kXCI6bnVsbCxcIk1hcmdpblwiOntcIiRpZFwiOlwiMjQ1XCIsXCJUb3BcIjowLjAsXCJMZWZ0XCI6MC4wLFwiUmlnaHRcIjowLjAsXCJCb3R0b21cIjowLjB9LFwiUGFkZGluZ1wiOntcIiRpZFwiOlwiMjQ2XCIsXCJUb3BcIjowLjAsXCJMZWZ0XCI6MC4wLFwiUmlnaHRcIjowLjAsXCJCb3R0b21cIjowLjB9LFwiQmFja2dyb3VuZFwiOm51bGwsXCJJc1Zpc2libGVcIjp0cnVlLFwiV2lkdGhcIjowLjAsXCJIZWlnaHRcIjowLjAsXCJCb3JkZXJTdHlsZVwiOm51bGx9LFwiUmVjdGFuZ2xlU3R5bGVcIjp7XCIkaWRcIjpcIjI0N1wiLFwiTWFyZ2luXCI6e1wiJGlkXCI6XCIyNDhcIixcIlRvcFwiOjAuMCxcIkxlZnRcIjowLjAsXCJSaWdodFwiOjAuMCxcIkJvdHRvbVwiOjAuMH0sXCJQYWRkaW5nXCI6e1wiJGlkXCI6XCIyNDlcIixcIlRvcFwiOjAuMCxcIkxlZnRcIjowLjAsXCJSaWdodFwiOjAuMCxcIkJvdHRvbVwiOjAuMH0sXCJCYWNrZ3JvdW5kXCI6e1wiJGlkXCI6XCIyNTBcIixcIkNvbG9yXCI6e1wiJGlkXCI6XCIyNTFcIixcIkFcIjoyNTUsXCJSXCI6MCxcIkdcIjowLFwiQlwiOjB9fSxcIklzVmlzaWJsZVwiOnRydWUsXCJXaWR0aFwiOjAuMCxcIkhlaWdodFwiOjAuMCxcIkJvcmRlclN0eWxlXCI6e1wiJGlkXCI6XCIyNTJcIixcIkxpbmVDb2xvclwiOntcIiRpZFwiOlwiMjUzXCIsXCIkdHlwZVwiOlwiTkxSRS5Db21tb24uRG9tLlNvbGlkQ29sb3JCcnVzaCwgTkxSRS5Db21tb25cIixcIkNvbG9yXCI6e1wiJGlkXCI6XCIyNTRcIixcIkFcIjoyNTUsXCJSXCI6MjEsXCJHXCI6MzcsXCJCXCI6NjZ9fSxcIkxpbmVXZWlnaHRcIjowLjAsXCJMaW5lVHlwZVwiOjB9fSxcIlRleHRJc1ZlcnRpY2FsXCI6dHJ1ZX0sXCJCYWNrZ3JvdW5kU3R5bGVcIjp7XCIkaWRcIjpcIjI1NVwiLFwiTWFyZ2luXCI6e1wiJGlkXCI6XCIyNTZcIixcIlRvcFwiOjAuMCxcIkxlZnRcIjowLjAsXCJSaWdodFwiOjAuMCxcIkJvdHRvbVwiOjAuMH0sXCJQYWRkaW5nXCI6e1wiJGlkXCI6XCIyNTdcIixcIlRvcFwiOjAuMCxcIkxlZnRcIjowLjAsXCJSaWdodFwiOjAuMCxcIkJvdHRvbVwiOjAuMH0sXCJCYWNrZ3JvdW5kXCI6e1wiJGlkXCI6XCIyNThcIixcIkNvbG9yXCI6e1wiJGlkXCI6XCIyNTlcIixcIkFcIjo1MSxcIlJcIjoxNjUsXCJHXCI6MTY1LFwiQlwiOjE2NX19LFwiSXNWaXNpYmxlXCI6dHJ1ZSxcIldpZHRoXCI6MC4wLFwiSGVpZ2h0XCI6MC4wLFwiQm9yZGVyU3R5bGVcIjp7XCIkaWRcIjpcIjI2MFwiLFwiTGluZUNvbG9yXCI6e1wiJGlkXCI6XCIyNjFcIixcIiR0eXBlXCI6XCJOTFJFLkNvbW1vbi5Eb20uU29saWRDb2xvckJydXNoLCBOTFJFLkNvbW1vblwiLFwiQ29sb3JcIjp7XCIkaWRcIjpcIjI2MlwiLFwiQVwiOjI1NSxcIlJcIjoyMSxcIkdcIjozNyxcIkJcIjo2Nn19LFwiTGluZVdlaWdodFwiOjAuMCxcIkxpbmVUeXBlXCI6MH19LFwiSXNBYm92ZVRpbWViYW5kXCI6ZmFsc2UsXCJTd2ltbGFuZURlZmF1bHRBY3Rpdml0eVN0eWxlXCI6e1wiJGlkXCI6XCIyNjNcIixcIkhlYWRlclN0eWxlXCI6e1wiJGlkXCI6XCIyNjRcIixcIlRleHRTdHlsZVwiOntcIiRpZFwiOlwiMjY1XCIsXCJGb250U2V0dGluZ3NcIjp7XCIkaWRcIjpcIjI2NlwiLFwiRm9udFNpemVcIjoxMSxcIkZvbnROYW1lXCI6XCJDYWxpYnJpXCIsXCJJc0JvbGRcIjp0cnVlLFwiSXNJdGFsaWNcIjpmYWxzZSxcIklzVW5kZXJsaW5lZFwiOmZhbHNlfSxcIkF1dG9TaXplXCI6MixcIkZvcmVncm91bmRcIjp7XCIkaWRcIjpcIjI2N1wiLFwiQ29sb3JcIjp7XCIkaWRcIjpcIjI2OFwiLFwiQVwiOjI1NSxcIlJcIjowLFwiR1wiOjAsXCJCXCI6MH19LFwiQmFja2dyb3VuZEZpbGxUeXBlXCI6MCxcIk1heFdpZHRoXCI6XCJJbmZpbml0eVwiLFwiTWF4SGVpZ2h0XCI6MC4wLFwiU21hcnRGb3JlZ3JvdW5kSXNBY3RpdmVcIjpmYWxzZSxcIkhvcml6b250YWxBbGlnbm1lbnRcIjowLFwiVmVydGljYWxBbGlnbm1lbnRcIjowLFwiU21hcnRGb3JlZ3JvdW5kXCI6bnVsbCxcIk1hcmdpblwiOntcIiRpZFwiOlwiMjY5XCIsXCJUb3BcIjowLjAsXCJMZWZ0XCI6MC4wLFwiUmlnaHRcIjowLjAsXCJCb3R0b21cIjowLjB9LFwiUGFkZGluZ1wiOntcIiRpZFwiOlwiMjcwXCIsXCJUb3BcIjowLjAsXCJMZWZ0XCI6MC4wLFwiUmlnaHRcIjowLjAsXCJCb3R0b21cIjowLjB9LFwiQmFja2dyb3VuZFwiOm51bGwsXCJJc1Zpc2libGVcIjp0cnVlLFwiV2lkdGhcIjowLjAsXCJIZWlnaHRcIjowLjAsXCJCb3JkZXJTdHlsZVwiOm51bGx9LFwiUmVjdGFuZ2xlU3R5bGVcIjp7XCIkaWRcIjpcIjI3MVwiLFwiTWFyZ2luXCI6e1wiJGlkXCI6XCIyNzJcIixcIlRvcFwiOjAuMCxcIkxlZnRcIjowLjAsXCJSaWdodFwiOjAuMCxcIkJvdHRvbVwiOjAuMH0sXCJQYWRkaW5nXCI6e1wiJGlkXCI6XCIyNzNcIixcIlRvcFwiOjAuMCxcIkxlZnRcIjowLjAsXCJSaWdodFwiOjAuMCxcIkJvdHRvbVwiOjAuMH0sXCJCYWNrZ3JvdW5kXCI6e1wiJGlkXCI6XCIyNzRcIixcIkNvbG9yXCI6e1wiJGlkXCI6XCIyNzVcIixcIkFcIjo2MyxcIlJcIjowLFwiR1wiOjAsXCJCXCI6MH19LFwiSXNWaXNpYmxlXCI6dHJ1ZSxcIldpZHRoXCI6MC4wLFwiSGVpZ2h0XCI6MC4wLFwiQm9yZGVyU3R5bGVcIjp7XCIkaWRcIjpcIjI3NlwiLFwiTGluZUNvbG9yXCI6e1wiJGlkXCI6XCIyNzdcIixcIiR0eXBlXCI6XCJOTFJFLkNvbW1vbi5Eb20uU29saWRDb2xvckJydXNoLCBOTFJFLkNvbW1vblwiLFwiQ29sb3JcIjp7XCIkaWRcIjpcIjI3OFwiLFwiQVwiOjI1NSxcIlJcIjoyNTUsXCJHXCI6MCxcIkJcIjowfX0sXCJMaW5lV2VpZ2h0XCI6MC4wLFwiTGluZVR5cGVcIjowfX19LFwiQmFja2dyb3VuZFN0eWxlXCI6e1wiJGlkXCI6XCIyNzlcIixcIk1hcmdpblwiOntcIiRpZFwiOlwiMjgwXCIsXCJUb3BcIjowLjAsXCJMZWZ0XCI6MC4wLFwiUmlnaHRcIjowLjAsXCJCb3R0b21cIjowLjB9LFwiUGFkZGluZ1wiOntcIiRpZFwiOlwiMjgxXCIsXCJUb3BcIjowLjAsXCJMZWZ0XCI6MC4wLFwiUmlnaHRcIjowLjAsXCJCb3R0b21cIjowLjB9LFwiQmFja2dyb3VuZFwiOntcIiRpZFwiOlwiMjgyXCIsXCJDb2xvclwiOntcIiRpZFwiOlwiMjgzXCIsXCJBXCI6NTEsXCJSXCI6MTY1LFwiR1wiOjE2NSxcIkJcIjoxNjV9fSxcIklzVmlzaWJsZVwiOnRydWUsXCJXaWR0aFwiOjAuMCxcIkhlaWdodFwiOjAuMCxcIkJvcmRlclN0eWxlXCI6e1wiJGlkXCI6XCIyODRcIixcIkxpbmVDb2xvclwiOntcIiRpZFwiOlwiMjg1XCIsXCIkdHlwZVwiOlwiTkxSRS5Db21tb24uRG9tLlNvbGlkQ29sb3JCcnVzaCwgTkxSRS5Db21tb25cIixcIkNvbG9yXCI6e1wiJGlkXCI6XCIyODZcIixcIkFcIjoyNTUsXCJSXCI6MjU1LFwiR1wiOjAsXCJCXCI6MH19LFwiTGluZVdlaWdodFwiOjAuMCxcIkxpbmVUeXBlXCI6MH19LFwiQ3VzdG9tU3dpbWxhbmVNaWxlc3RvbmVTdHlsZUxpc3RcIjpbXSxcIkN1c3RvbVN3aW1sYW5lVGFza1N0eWxlTGlzdFwiOltdLFwiSXNWaXNpYmxlXCI6dHJ1ZX0sXCJDdXN0b21Td2ltbGFuZUFjdGl2aXRpZXNTdHlsZUxpc3RcIjpbe1wiJGlkXCI6XCIyODdcIixcIkhlYWRlclN0eWxlXCI6e1wiJGlkXCI6XCIyODhcIixcIlRleHRTdHlsZVwiOntcIiRpZFwiOlwiMjg5XCIsXCJGb250U2V0dGluZ3NcIjp7XCIkaWRcIjpcIjI5MFwiLFwiRm9udFNpemVcIjoxMSxcIkZvbnROYW1lXCI6XCJDYWxpYnJpXCIsXCJJc0JvbGRcIjp0cnVlLFwiSXNJdGFsaWNcIjpmYWxzZSxcIklzVW5kZXJsaW5lZFwiOmZhbHNlfSxcIkF1dG9TaXplXCI6MixcIkZvcmVncm91bmRcIjp7XCIkaWRcIjpcIjI5MVwiLFwiQ29sb3JcIjp7XCIkaWRcIjpcIjI5MlwiLFwiQVwiOjI1NSxcIlJcIjowLFwiR1wiOjAsXCJCXCI6MH19LFwiQmFja2dyb3VuZEZpbGxUeXBlXCI6MCxcIk1heFdpZHRoXCI6MzIuNTI3NDE1MTQzNjAyNSxcIk1heEhlaWdodFwiOjAuMCxcIlNtYXJ0Rm9yZWdyb3VuZElzQWN0aXZlXCI6ZmFsc2UsXCJIb3Jpem9udGFsQWxpZ25tZW50XCI6MCxcIlZlcnRpY2FsQWxpZ25tZW50XCI6MCxcIlNtYXJ0Rm9yZWdyb3VuZFwiOm51bGwsXCJNYXJnaW5cIjp7XCIkaWRcIjpcIjI5M1wiLFwiVG9wXCI6MC4wLFwiTGVmdFwiOjAuMCxcIlJpZ2h0XCI6MC4wLFwiQm90dG9tXCI6MC4wfSxcIlBhZGRpbmdcIjp7XCIkaWRcIjpcIjI5NFwiLFwiVG9wXCI6MC4wLFwiTGVmdFwiOjAuMCxcIlJpZ2h0XCI6MC4wLFwiQm90dG9tXCI6MC4wfSxcIkJhY2tncm91bmRcIjpudWxsLFwiSXNWaXNpYmxlXCI6dHJ1ZSxcIldpZHRoXCI6MC4wLFwiSGVpZ2h0XCI6MC4wLFwiQm9yZGVyU3R5bGVcIjpudWxsfSxcIlJlY3RhbmdsZVN0eWxlXCI6e1wiJGlkXCI6XCIyOTVcIixcIk1hcmdpblwiOntcIiRpZFwiOlwiMjk2XCIsXCJUb3BcIjowLjAsXCJMZWZ0XCI6MC4wLFwiUmlnaHRcIjowLjAsXCJCb3R0b21cIjowLjB9LFwiUGFkZGluZ1wiOntcIiRpZFwiOlwiMjk3XCIsXCJUb3BcIjowLjAsXCJMZWZ0XCI6MC4wLFwiUmlnaHRcIjowLjAsXCJCb3R0b21cIjowLjB9LFwiQmFja2dyb3VuZFwiOntcIiRpZFwiOlwiMjk4XCIsXCJDb2xvclwiOntcIiRpZFwiOlwiMjk5XCIsXCJBXCI6NjMsXCJSXCI6MCxcIkdcIjowLFwiQlwiOjB9fSxcIklzVmlzaWJsZVwiOnRydWUsXCJXaWR0aFwiOjAuMCxcIkhlaWdodFwiOjAuMCxcIkJvcmRlclN0eWxlXCI6e1wiJGlkXCI6XCIzMDBcIixcIkxpbmVDb2xvclwiOntcIiRpZFwiOlwiMzAxXCIsXCIkdHlwZVwiOlwiTkxSRS5Db21tb24uRG9tLlNvbGlkQ29sb3JCcnVzaCwgTkxSRS5Db21tb25cIixcIkNvbG9yXCI6e1wiJGlkXCI6XCIzMDJcIixcIkFcIjoyNTUsXCJSXCI6MjU1LFwiR1wiOjAsXCJCXCI6MH19LFwiTGluZVdlaWdodFwiOjAuMCxcIkxpbmVUeXBlXCI6MH19fSxcIkJhY2tncm91bmRTdHlsZVwiOntcIiRpZFwiOlwiMzAzXCIsXCJNYXJnaW5cIjp7XCIkaWRcIjpcIjMwNFwiLFwiVG9wXCI6MC4wLFwiTGVmdFwiOjAuMCxcIlJpZ2h0XCI6MC4wLFwiQm90dG9tXCI6MC4wfSxcIlBhZGRpbmdcIjp7XCIkaWRcIjpcIjMwNVwiLFwiVG9wXCI6MC4wLFwiTGVmdFwiOjAuMCxcIlJpZ2h0XCI6MC4wLFwiQm90dG9tXCI6MC4wfSxcIkJhY2tncm91bmRcIjp7XCIkaWRcIjpcIjMwNlwiLFwiQ29sb3JcIjp7XCIkaWRcIjpcIjMwN1wiLFwiQVwiOjUxLFwiUlwiOjE2NSxcIkdcIjoxNjUsXCJCXCI6MTY1fX0sXCJJc1Zpc2libGVcIjp0cnVlLFwiV2lkdGhcIjowLjAsXCJIZWlnaHRcIjowLjAsXCJCb3JkZXJTdHlsZVwiOntcIiRpZFwiOlwiMzA4XCIsXCJMaW5lQ29sb3JcIjp7XCIkaWRcIjpcIjMwOVwiLFwiJHR5cGVcIjpcIk5MUkUuQ29tbW9uLkRvbS5Tb2xpZENvbG9yQnJ1c2gsIE5MUkUuQ29tbW9uXCIsXCJDb2xvclwiOntcIiRpZFwiOlwiMzEwXCIsXCJBXCI6MjU1LFwiUlwiOjI1NSxcIkdcIjowLFwiQlwiOjB9fSxcIkxpbmVXZWlnaHRcIjowLjAsXCJMaW5lVHlwZVwiOjB9fSxcIkN1c3RvbVN3aW1sYW5lTWlsZXN0b25lU3R5bGVMaXN0XCI6W3tcIiRpZFwiOlwiMzExXCIsXCJUaXRsZVN0eWxlXCI6e1wiJGlkXCI6XCIzMTJcIixcIkZvbnRTZXR0aW5nc1wiOntcIiRpZFwiOlwiMzEzXCIsXCJGb250U2l6ZVwiOjExLFwiRm9udE5hbWVcIjpcIkNhbGlicmlcIixcIklzQm9sZFwiOmZhbHNlLFwiSXNJdGFsaWNcIjpmYWxzZSxcIklzVW5kZXJsaW5lZFwiOmZhbHNlfSxcIkF1dG9TaXplXCI6MCxcIkZvcmVncm91bmRcIjp7XCIkaWRcIjpcIjMxNFwiLFwiQ29sb3JcIjp7XCIkaWRcIjpcIjM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MTZcIixcIlRvcFwiOjAuMCxcIkxlZnRcIjowLjAsXCJSaWdodFwiOjAuMCxcIkJvdHRvbVwiOjAuMH0sXCJQYWRkaW5nXCI6e1wiJGlkXCI6XCIzMTdcIixcIlRvcFwiOjAuMCxcIkxlZnRcIjowLjAsXCJSaWdodFwiOjAuMCxcIkJvdHRvbVwiOjAuMH0sXCJCYWNrZ3JvdW5kXCI6e1wiJGlkXCI6XCIzMThcIixcIkNvbG9yXCI6e1wiJGlkXCI6XCIzMTlcIixcIkFcIjowLFwiUlwiOjI1NSxcIkdcIjoyNTUsXCJCXCI6MjU1fX0sXCJJc1Zpc2libGVcIjp0cnVlLFwiV2lkdGhcIjowLjAsXCJIZWlnaHRcIjowLjAsXCJCb3JkZXJTdHlsZVwiOm51bGx9LFwiRGF0ZVN0eWxlXCI6e1wiJGlkXCI6XCIzMjBcIixcIkZvbnRTZXR0aW5nc1wiOntcIiRpZFwiOlwiMzIxXCIsXCJGb250U2l6ZVwiOjExLFwiRm9udE5hbWVcIjpcIkNhbGlicmlcIixcIklzQm9sZFwiOmZhbHNlLFwiSXNJdGFsaWNcIjpmYWxzZSxcIklzVW5kZXJsaW5lZFwiOmZhbHNlfSxcIkF1dG9TaXplXCI6MCxcIkZvcmVncm91bmRcIjp7XCIkaWRcIjpcIjMyMlwiLFwiQ29sb3JcIjp7XCIkaWRcIjpcIjMyM1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zMjRcIixcIlRvcFwiOjAuMCxcIkxlZnRcIjowLjAsXCJSaWdodFwiOjAuMCxcIkJvdHRvbVwiOjAuMH0sXCJQYWRkaW5nXCI6e1wiJGlkXCI6XCIzMjVcIixcIlRvcFwiOjAuMCxcIkxlZnRcIjowLjAsXCJSaWdodFwiOjAuMCxcIkJvdHRvbVwiOjAuMH0sXCJCYWNrZ3JvdW5kXCI6e1wiJGlkXCI6XCIzMjZcIixcIkNvbG9yXCI6e1wiJGlkXCI6XCIzMjdcIixcIkFcIjowLFwiUlwiOjI1NSxcIkdcIjoyNTUsXCJCXCI6MjU1fX0sXCJJc1Zpc2libGVcIjp0cnVlLFwiV2lkdGhcIjowLjAsXCJIZWlnaHRcIjowLjAsXCJCb3JkZXJTdHlsZVwiOm51bGx9LFwiVGl0bGVQb3NpdGlvblwiOjIsXCJEYXRlUG9zaXRpb25cIjpcIkxlZnRcIixcIlNoYXBlVHlwZVwiOjEsXCJTaGFwZVNpemVcIjowLFwiU2hhcGVTdHlsZVwiOntcIiRpZFwiOlwiMzI4XCIsXCJNYXJnaW5cIjp7XCIkaWRcIjpcIjMyOVwiLFwiVG9wXCI6MC4wLFwiTGVmdFwiOjAuMCxcIlJpZ2h0XCI6MC4wLFwiQm90dG9tXCI6MC4wfSxcIlBhZGRpbmdcIjp7XCIkaWRcIjpcIjMzMFwiLFwiVG9wXCI6MC4wLFwiTGVmdFwiOjAuMCxcIlJpZ2h0XCI6MC4wLFwiQm90dG9tXCI6MC4wfSxcIkJhY2tncm91bmRcIjp7XCIkaWRcIjpcIjMzMVwiLFwiQ29sb3JcIjp7XCIkaWRcIjpcIjMzMlwiLFwiQVwiOjI1NSxcIlJcIjowLFwiR1wiOjAsXCJCXCI6MH19LFwiSXNWaXNpYmxlXCI6dHJ1ZSxcIldpZHRoXCI6MTIuMCxcIkhlaWdodFwiOjE0LjAsXCJCb3JkZXJTdHlsZVwiOntcIiRpZFwiOlwiMzMzXCIsXCJMaW5lQ29sb3JcIjp7XCIkaWRcIjpcIjMzNFwiLFwiJHR5cGVcIjpcIk5MUkUuQ29tbW9uLkRvbS5Tb2xpZENvbG9yQnJ1c2gsIE5MUkUuQ29tbW9uXCIsXCJDb2xvclwiOntcIiRpZFwiOlwiMzM1XCIsXCJBXCI6MjU1LFwiUlwiOjI1NSxcIkdcIjowLFwiQlwiOjB9fSxcIkxpbmVXZWlnaHRcIjowLjAsXCJMaW5lVHlwZVwiOjB9fSxcIkRhdGVGb3JtYXRcIjp7XCIkaWRcIjpcIjMzNl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MzN1wiLFwiRGF0ZVBhcnRJc1Zpc2libGVcIjp0cnVlLFwiVGltZVBhcnRJc1Zpc2libGVcIjpmYWxzZX19LFwiSXNWaXNpYmxlXCI6dHJ1ZSxcIkdyb3VwSWRcIjpudWxsLFwiU3BhY2luZ1wiOjV9XSxcIkN1c3RvbVN3aW1sYW5lVGFza1N0eWxlTGlzdFwiOlt7XCIkaWRcIjpcIjMzOFwiLFwiVGFza1N0eWxlXCI6e1wiJGlkXCI6XCIzMzlcIixcIlNoYXBlXCI6MSxcIlNoYXBlVGhpY2tuZXNzXCI6MCxcIkR1cmF0aW9uRm9ybWF0XCI6MTMsXCJQZXJjZW50YWdlQ29tcGxldGVTdHlsZVwiOntcIiRpZFwiOlwiMzQwXCIsXCJGb250U2V0dGluZ3NcIjp7XCIkaWRcIjpcIjM0MVwiLFwiRm9udFNpemVcIjoxMCxcIkZvbnROYW1lXCI6XCJDYWxpYnJpXCIsXCJJc0JvbGRcIjpmYWxzZSxcIklzSXRhbGljXCI6ZmFsc2UsXCJJc1VuZGVybGluZWRcIjpmYWxzZX0sXCJBdXRvU2l6ZVwiOjAsXCJGb3JlZ3JvdW5kXCI6e1wiJGlkXCI6XCIzNDJcIixcIkNvbG9yXCI6e1wiJGlkXCI6XCIzND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zNDRcIixcIlRvcFwiOjAuMCxcIkxlZnRcIjowLjAsXCJSaWdodFwiOjAuMCxcIkJvdHRvbVwiOjAuMH0sXCJQYWRkaW5nXCI6e1wiJGlkXCI6XCIzNDVcIixcIlRvcFwiOjAuMCxcIkxlZnRcIjowLjAsXCJSaWdodFwiOjAuMCxcIkJvdHRvbVwiOjAuMH0sXCJCYWNrZ3JvdW5kXCI6e1wiJGlkXCI6XCIzNDZcIixcIkNvbG9yXCI6e1wiJGlkXCI6XCIzNDdcIixcIkFcIjo4OSxcIlJcIjowLFwiR1wiOjAsXCJCXCI6MH19LFwiSXNWaXNpYmxlXCI6dHJ1ZSxcIldpZHRoXCI6MC4wLFwiSGVpZ2h0XCI6MC4wLFwiQm9yZGVyU3R5bGVcIjp7XCIkaWRcIjpcIjM0OFwiLFwiTGluZUNvbG9yXCI6bnVsbCxcIkxpbmVXZWlnaHRcIjowLjAsXCJMaW5lVHlwZVwiOjB9fSxcIkR1cmF0aW9uU3R5bGVcIjp7XCIkaWRcIjpcIjM0OVwiLFwiRm9udFNldHRpbmdzXCI6e1wiJGlkXCI6XCIzNTBcIixcIkZvbnRTaXplXCI6MTEsXCJGb250TmFtZVwiOlwiQ2FsaWJyaVwiLFwiSXNCb2xkXCI6ZmFsc2UsXCJJc0l0YWxpY1wiOmZhbHNlLFwiSXNVbmRlcmxpbmVkXCI6ZmFsc2V9LFwiQXV0b1NpemVcIjowLFwiRm9yZWdyb3VuZFwiOntcIiRpZFwiOlwiMzUxXCIsXCJDb2xvclwiOntcIiRpZFwiOlwiMzU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M1M1wiLFwiVG9wXCI6MC4wLFwiTGVmdFwiOjAuMCxcIlJpZ2h0XCI6MC4wLFwiQm90dG9tXCI6MC4wfSxcIlBhZGRpbmdcIjp7XCIkaWRcIjpcIjM1NFwiLFwiVG9wXCI6MC4wLFwiTGVmdFwiOjAuMCxcIlJpZ2h0XCI6MC4wLFwiQm90dG9tXCI6MC4wfSxcIkJhY2tncm91bmRcIjp7XCIkaWRcIjpcIjM1NVwiLFwiQ29sb3JcIjp7XCIkaWRcIjpcIjM1NlwiLFwiQVwiOjAsXCJSXCI6MCxcIkdcIjowLFwiQlwiOjB9fSxcIklzVmlzaWJsZVwiOnRydWUsXCJXaWR0aFwiOjAuMCxcIkhlaWdodFwiOjAuMCxcIkJvcmRlclN0eWxlXCI6e1wiJGlkXCI6XCIzNTdcIixcIkxpbmVDb2xvclwiOm51bGwsXCJMaW5lV2VpZ2h0XCI6MC4wLFwiTGluZVR5cGVcIjowfX0sXCJIb3Jpem9udGFsQ29ubmVjdG9yU3R5bGVcIjp7XCIkaWRcIjpcIjM1OFwiLFwiTGluZUNvbG9yXCI6e1wiJGlkXCI6XCIzNTlcIixcIiR0eXBlXCI6XCJOTFJFLkNvbW1vbi5Eb20uU29saWRDb2xvckJydXNoLCBOTFJFLkNvbW1vblwiLFwiQ29sb3JcIjp7XCIkaWRcIjpcIjM2MFwiLFwiQVwiOjI1NSxcIlJcIjoyMDQsXCJHXCI6MjA0LFwiQlwiOjIwNH19LFwiTGluZVdlaWdodFwiOjEuMCxcIkxpbmVUeXBlXCI6MH0sXCJWZXJ0aWNhbENvbm5lY3RvclN0eWxlXCI6e1wiJGlkXCI6XCIzNjFcIixcIkxpbmVDb2xvclwiOntcIiRpZFwiOlwiMzYyXCIsXCIkdHlwZVwiOlwiTkxSRS5Db21tb24uRG9tLlNvbGlkQ29sb3JCcnVzaCwgTkxSRS5Db21tb25cIixcIkNvbG9yXCI6e1wiJGlkXCI6XCIzNj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zNjRcIixcIk1hcmdpblwiOntcIiRpZFwiOlwiMzY1XCIsXCJUb3BcIjowLjAsXCJMZWZ0XCI6NC4wLFwiUmlnaHRcIjo0LjAsXCJCb3R0b21cIjowLjB9LFwiUGFkZGluZ1wiOntcIiRpZFwiOlwiMzY2XCIsXCJUb3BcIjowLjAsXCJMZWZ0XCI6MC4wLFwiUmlnaHRcIjowLjAsXCJCb3R0b21cIjowLjB9LFwiQmFja2dyb3VuZFwiOntcIiRpZFwiOlwiMzY3XCIsXCJDb2xvclwiOntcIiRpZFwiOlwiMzY4XCIsXCJBXCI6MjU1LFwiUlwiOjI1NSxcIkdcIjoyNTUsXCJCXCI6MjU1fX0sXCJJc1Zpc2libGVcIjp0cnVlLFwiV2lkdGhcIjowLjAsXCJIZWlnaHRcIjoxMC4wLFwiQm9yZGVyU3R5bGVcIjp7XCIkaWRcIjpcIjM2OVwiLFwiTGluZUNvbG9yXCI6e1wiJGlkXCI6XCIzNzBcIixcIiR0eXBlXCI6XCJOTFJFLkNvbW1vbi5Eb20uU29saWRDb2xvckJydXNoLCBOTFJFLkNvbW1vblwiLFwiQ29sb3JcIjp7XCIkaWRcIjpcIjM3MVwiLFwiQVwiOjI1NSxcIlJcIjowLFwiR1wiOjAsXCJCXCI6MH19LFwiTGluZVdlaWdodFwiOjIuMCxcIkxpbmVUeXBlXCI6MH19LFwiVGl0bGVTdHlsZVwiOntcIiRpZFwiOlwiMzcyXCIsXCJGb250U2V0dGluZ3NcIjp7XCIkaWRcIjpcIjM3M1wiLFwiRm9udFNpemVcIjoxMSxcIkZvbnROYW1lXCI6XCJDYWxpYnJpXCIsXCJJc0JvbGRcIjpmYWxzZSxcIklzSXRhbGljXCI6ZmFsc2UsXCJJc1VuZGVybGluZWRcIjpmYWxzZX0sXCJBdXRvU2l6ZVwiOjAsXCJGb3JlZ3JvdW5kXCI6e1wiJGlkXCI6XCIzNzRcIixcIkNvbG9yXCI6e1wiJGlkXCI6XCIzNz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Mzc2XCIsXCJUb3BcIjowLjAsXCJMZWZ0XCI6MC4wLFwiUmlnaHRcIjowLjAsXCJCb3R0b21cIjowLjB9LFwiUGFkZGluZ1wiOntcIiRpZFwiOlwiMzc3XCIsXCJUb3BcIjowLjAsXCJMZWZ0XCI6MC4wLFwiUmlnaHRcIjowLjAsXCJCb3R0b21cIjowLjB9LFwiQmFja2dyb3VuZFwiOntcIiRpZFwiOlwiMzc4XCIsXCJDb2xvclwiOntcIiRpZFwiOlwiMzc5XCIsXCJBXCI6MCxcIlJcIjoyNTUsXCJHXCI6MjU1LFwiQlwiOjI1NX19LFwiSXNWaXNpYmxlXCI6dHJ1ZSxcIldpZHRoXCI6MC4wLFwiSGVpZ2h0XCI6MC4wLFwiQm9yZGVyU3R5bGVcIjp7XCIkaWRcIjpcIjM4MFwiLFwiTGluZUNvbG9yXCI6bnVsbCxcIkxpbmVXZWlnaHRcIjowLjAsXCJMaW5lVHlwZVwiOjB9fSxcIkRhdGVTdHlsZVwiOntcIiRpZFwiOlwiMzgxXCIsXCJGb250U2V0dGluZ3NcIjp7XCIkaWRcIjpcIjM4MlwiLFwiRm9udFNpemVcIjoxMSxcIkZvbnROYW1lXCI6XCJDYWxpYnJpXCIsXCJJc0JvbGRcIjpmYWxzZSxcIklzSXRhbGljXCI6ZmFsc2UsXCJJc1VuZGVybGluZWRcIjpmYWxzZX0sXCJBdXRvU2l6ZVwiOjAsXCJGb3JlZ3JvdW5kXCI6e1wiJGlkXCI6XCIzODNcIixcIkNvbG9yXCI6e1wiJGlkXCI6XCIzOD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Mzg1XCIsXCJUb3BcIjowLjAsXCJMZWZ0XCI6MC4wLFwiUmlnaHRcIjowLjAsXCJCb3R0b21cIjowLjB9LFwiUGFkZGluZ1wiOntcIiRpZFwiOlwiMzg2XCIsXCJUb3BcIjowLjAsXCJMZWZ0XCI6MC4wLFwiUmlnaHRcIjowLjAsXCJCb3R0b21cIjowLjB9LFwiQmFja2dyb3VuZFwiOntcIiRpZFwiOlwiMzg3XCIsXCJDb2xvclwiOntcIiRpZFwiOlwiMzg4XCIsXCJBXCI6MCxcIlJcIjoyNTUsXCJHXCI6MjU1LFwiQlwiOjI1NX19LFwiSXNWaXNpYmxlXCI6dHJ1ZSxcIldpZHRoXCI6MC4wLFwiSGVpZ2h0XCI6MC4wLFwiQm9yZGVyU3R5bGVcIjp7XCIkaWRcIjpcIjM4OVwiLFwiTGluZUNvbG9yXCI6bnVsbCxcIkxpbmVXZWlnaHRcIjowLjAsXCJMaW5lVHlwZVwiOjB9fSxcIkRhdGVGb3JtYXRcIjp7XCIkaWRcIjpcIjM5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zOTFcIixcIlRhc2tTdHlsZVwiOntcIiRpZFwiOlwiMzkyXCIsXCJTaGFwZVwiOjEsXCJTaGFwZVRoaWNrbmVzc1wiOjAsXCJEdXJhdGlvbkZvcm1hdFwiOjEzLFwiUGVyY2VudGFnZUNvbXBsZXRlU3R5bGVcIjp7XCIkaWRcIjpcIjM5M1wiLFwiRm9udFNldHRpbmdzXCI6e1wiJGlkXCI6XCIzOTRcIixcIkZvbnRTaXplXCI6MTAsXCJGb250TmFtZVwiOlwiQ2FsaWJyaVwiLFwiSXNCb2xkXCI6ZmFsc2UsXCJJc0l0YWxpY1wiOmZhbHNlLFwiSXNVbmRlcmxpbmVkXCI6ZmFsc2V9LFwiQXV0b1NpemVcIjowLFwiRm9yZWdyb3VuZFwiOntcIiRpZFwiOlwiMzk1XCIsXCJDb2xvclwiOntcIiRpZFwiOlwiMzk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zk3XCIsXCJUb3BcIjowLjAsXCJMZWZ0XCI6MC4wLFwiUmlnaHRcIjowLjAsXCJCb3R0b21cIjowLjB9LFwiUGFkZGluZ1wiOntcIiRpZFwiOlwiMzk4XCIsXCJUb3BcIjowLjAsXCJMZWZ0XCI6MC4wLFwiUmlnaHRcIjowLjAsXCJCb3R0b21cIjowLjB9LFwiQmFja2dyb3VuZFwiOntcIiRpZFwiOlwiMzk5XCIsXCJDb2xvclwiOntcIiRpZFwiOlwiNDAwXCIsXCJBXCI6ODksXCJSXCI6MCxcIkdcIjowLFwiQlwiOjB9fSxcIklzVmlzaWJsZVwiOnRydWUsXCJXaWR0aFwiOjAuMCxcIkhlaWdodFwiOjAuMCxcIkJvcmRlclN0eWxlXCI6e1wiJGlkXCI6XCI0MDFcIixcIkxpbmVDb2xvclwiOm51bGwsXCJMaW5lV2VpZ2h0XCI6MC4wLFwiTGluZVR5cGVcIjowfX0sXCJEdXJhdGlvblN0eWxlXCI6e1wiJGlkXCI6XCI0MDJcIixcIkZvbnRTZXR0aW5nc1wiOntcIiRpZFwiOlwiNDAzXCIsXCJGb250U2l6ZVwiOjExLFwiRm9udE5hbWVcIjpcIkNhbGlicmlcIixcIklzQm9sZFwiOmZhbHNlLFwiSXNJdGFsaWNcIjpmYWxzZSxcIklzVW5kZXJsaW5lZFwiOmZhbHNlfSxcIkF1dG9TaXplXCI6MCxcIkZvcmVncm91bmRcIjp7XCIkaWRcIjpcIjQwNFwiLFwiQ29sb3JcIjp7XCIkaWRcIjpcIjQw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MDZcIixcIlRvcFwiOjAuMCxcIkxlZnRcIjowLjAsXCJSaWdodFwiOjAuMCxcIkJvdHRvbVwiOjAuMH0sXCJQYWRkaW5nXCI6e1wiJGlkXCI6XCI0MDdcIixcIlRvcFwiOjAuMCxcIkxlZnRcIjowLjAsXCJSaWdodFwiOjAuMCxcIkJvdHRvbVwiOjAuMH0sXCJCYWNrZ3JvdW5kXCI6e1wiJGlkXCI6XCI0MDhcIixcIkNvbG9yXCI6e1wiJGlkXCI6XCI0MDlcIixcIkFcIjowLFwiUlwiOjAsXCJHXCI6MCxcIkJcIjowfX0sXCJJc1Zpc2libGVcIjp0cnVlLFwiV2lkdGhcIjowLjAsXCJIZWlnaHRcIjowLjAsXCJCb3JkZXJTdHlsZVwiOntcIiRpZFwiOlwiNDEwXCIsXCJMaW5lQ29sb3JcIjpudWxsLFwiTGluZVdlaWdodFwiOjAuMCxcIkxpbmVUeXBlXCI6MH19LFwiSG9yaXpvbnRhbENvbm5lY3RvclN0eWxlXCI6e1wiJGlkXCI6XCI0MTFcIixcIkxpbmVDb2xvclwiOntcIiRpZFwiOlwiNDEyXCIsXCIkdHlwZVwiOlwiTkxSRS5Db21tb24uRG9tLlNvbGlkQ29sb3JCcnVzaCwgTkxSRS5Db21tb25cIixcIkNvbG9yXCI6e1wiJGlkXCI6XCI0MTNcIixcIkFcIjoyNTUsXCJSXCI6MjA0LFwiR1wiOjIwNCxcIkJcIjoyMDR9fSxcIkxpbmVXZWlnaHRcIjoxLjAsXCJMaW5lVHlwZVwiOjB9LFwiVmVydGljYWxDb25uZWN0b3JTdHlsZVwiOntcIiRpZFwiOlwiNDE0XCIsXCJMaW5lQ29sb3JcIjp7XCIkaWRcIjpcIjQxNVwiLFwiJHR5cGVcIjpcIk5MUkUuQ29tbW9uLkRvbS5Tb2xpZENvbG9yQnJ1c2gsIE5MUkUuQ29tbW9uXCIsXCJDb2xvclwiOntcIiRpZFwiOlwiNDE2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DE3XCIsXCJNYXJnaW5cIjp7XCIkaWRcIjpcIjQxOFwiLFwiVG9wXCI6MC4wLFwiTGVmdFwiOjQuMCxcIlJpZ2h0XCI6NC4wLFwiQm90dG9tXCI6MC4wfSxcIlBhZGRpbmdcIjp7XCIkaWRcIjpcIjQxOVwiLFwiVG9wXCI6MC4wLFwiTGVmdFwiOjAuMCxcIlJpZ2h0XCI6MC4wLFwiQm90dG9tXCI6MC4wfSxcIkJhY2tncm91bmRcIjp7XCIkaWRcIjpcIjQyMFwiLFwiQ29sb3JcIjp7XCIkaWRcIjpcIjQyMVwiLFwiQVwiOjI1NSxcIlJcIjoyNTUsXCJHXCI6MjU1LFwiQlwiOjI1NX19LFwiSXNWaXNpYmxlXCI6dHJ1ZSxcIldpZHRoXCI6MC4wLFwiSGVpZ2h0XCI6MTAuMCxcIkJvcmRlclN0eWxlXCI6e1wiJGlkXCI6XCI0MjJcIixcIkxpbmVDb2xvclwiOntcIiRpZFwiOlwiNDIzXCIsXCIkdHlwZVwiOlwiTkxSRS5Db21tb24uRG9tLlNvbGlkQ29sb3JCcnVzaCwgTkxSRS5Db21tb25cIixcIkNvbG9yXCI6e1wiJGlkXCI6XCI0MjRcIixcIkFcIjoyNTUsXCJSXCI6MCxcIkdcIjowLFwiQlwiOjB9fSxcIkxpbmVXZWlnaHRcIjoyLjAsXCJMaW5lVHlwZVwiOjB9fSxcIlRpdGxlU3R5bGVcIjp7XCIkaWRcIjpcIjQyNVwiLFwiRm9udFNldHRpbmdzXCI6e1wiJGlkXCI6XCI0MjZcIixcIkZvbnRTaXplXCI6MTEsXCJGb250TmFtZVwiOlwiQ2FsaWJyaVwiLFwiSXNCb2xkXCI6ZmFsc2UsXCJJc0l0YWxpY1wiOmZhbHNlLFwiSXNVbmRlcmxpbmVkXCI6ZmFsc2V9LFwiQXV0b1NpemVcIjowLFwiRm9yZWdyb3VuZFwiOntcIiRpZFwiOlwiNDI3XCIsXCJDb2xvclwiOntcIiRpZFwiOlwiNDI4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QyOVwiLFwiVG9wXCI6MC4wLFwiTGVmdFwiOjAuMCxcIlJpZ2h0XCI6MC4wLFwiQm90dG9tXCI6MC4wfSxcIlBhZGRpbmdcIjp7XCIkaWRcIjpcIjQzMFwiLFwiVG9wXCI6MC4wLFwiTGVmdFwiOjAuMCxcIlJpZ2h0XCI6MC4wLFwiQm90dG9tXCI6MC4wfSxcIkJhY2tncm91bmRcIjp7XCIkaWRcIjpcIjQzMVwiLFwiQ29sb3JcIjp7XCIkaWRcIjpcIjQzMlwiLFwiQVwiOjAsXCJSXCI6MjU1LFwiR1wiOjI1NSxcIkJcIjoyNTV9fSxcIklzVmlzaWJsZVwiOnRydWUsXCJXaWR0aFwiOjAuMCxcIkhlaWdodFwiOjAuMCxcIkJvcmRlclN0eWxlXCI6e1wiJGlkXCI6XCI0MzNcIixcIkxpbmVDb2xvclwiOm51bGwsXCJMaW5lV2VpZ2h0XCI6MC4wLFwiTGluZVR5cGVcIjowfX0sXCJEYXRlU3R5bGVcIjp7XCIkaWRcIjpcIjQzNFwiLFwiRm9udFNldHRpbmdzXCI6e1wiJGlkXCI6XCI0MzVcIixcIkZvbnRTaXplXCI6MTEsXCJGb250TmFtZVwiOlwiQ2FsaWJyaVwiLFwiSXNCb2xkXCI6ZmFsc2UsXCJJc0l0YWxpY1wiOmZhbHNlLFwiSXNVbmRlcmxpbmVkXCI6ZmFsc2V9LFwiQXV0b1NpemVcIjowLFwiRm9yZWdyb3VuZFwiOntcIiRpZFwiOlwiNDM2XCIsXCJDb2xvclwiOntcIiRpZFwiOlwiNDM3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QzOFwiLFwiVG9wXCI6MC4wLFwiTGVmdFwiOjAuMCxcIlJpZ2h0XCI6MC4wLFwiQm90dG9tXCI6MC4wfSxcIlBhZGRpbmdcIjp7XCIkaWRcIjpcIjQzOVwiLFwiVG9wXCI6MC4wLFwiTGVmdFwiOjAuMCxcIlJpZ2h0XCI6MC4wLFwiQm90dG9tXCI6MC4wfSxcIkJhY2tncm91bmRcIjp7XCIkaWRcIjpcIjQ0MFwiLFwiQ29sb3JcIjp7XCIkaWRcIjpcIjQ0MVwiLFwiQVwiOjAsXCJSXCI6MjU1LFwiR1wiOjI1NSxcIkJcIjoyNTV9fSxcIklzVmlzaWJsZVwiOnRydWUsXCJXaWR0aFwiOjAuMCxcIkhlaWdodFwiOjAuMCxcIkJvcmRlclN0eWxlXCI6e1wiJGlkXCI6XCI0NDJcIixcIkxpbmVDb2xvclwiOm51bGwsXCJMaW5lV2VpZ2h0XCI6MC4wLFwiTGluZVR5cGVcIjowfX0sXCJEYXRlRm9ybWF0XCI6e1wiJGlkXCI6XCI0NDN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DQ0XCIsXCJUYXNrU3R5bGVcIjp7XCIkaWRcIjpcIjQ0NVwiLFwiU2hhcGVcIjoxLFwiU2hhcGVUaGlja25lc3NcIjowLFwiRHVyYXRpb25Gb3JtYXRcIjoxMyxcIlBlcmNlbnRhZ2VDb21wbGV0ZVN0eWxlXCI6e1wiJGlkXCI6XCI0NDZcIixcIkZvbnRTZXR0aW5nc1wiOntcIiRpZFwiOlwiNDQ3XCIsXCJGb250U2l6ZVwiOjEwLFwiRm9udE5hbWVcIjpcIkNhbGlicmlcIixcIklzQm9sZFwiOmZhbHNlLFwiSXNJdGFsaWNcIjpmYWxzZSxcIklzVW5kZXJsaW5lZFwiOmZhbHNlfSxcIkF1dG9TaXplXCI6MCxcIkZvcmVncm91bmRcIjp7XCIkaWRcIjpcIjQ0OFwiLFwiQ29sb3JcIjp7XCIkaWRcIjpcIjQ0OV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Q1MFwiLFwiVG9wXCI6MC4wLFwiTGVmdFwiOjAuMCxcIlJpZ2h0XCI6MC4wLFwiQm90dG9tXCI6MC4wfSxcIlBhZGRpbmdcIjp7XCIkaWRcIjpcIjQ1MVwiLFwiVG9wXCI6MC4wLFwiTGVmdFwiOjAuMCxcIlJpZ2h0XCI6MC4wLFwiQm90dG9tXCI6MC4wfSxcIkJhY2tncm91bmRcIjp7XCIkaWRcIjpcIjQ1MlwiLFwiQ29sb3JcIjp7XCIkaWRcIjpcIjQ1M1wiLFwiQVwiOjg5LFwiUlwiOjAsXCJHXCI6MCxcIkJcIjowfX0sXCJJc1Zpc2libGVcIjp0cnVlLFwiV2lkdGhcIjowLjAsXCJIZWlnaHRcIjowLjAsXCJCb3JkZXJTdHlsZVwiOntcIiRpZFwiOlwiNDU0XCIsXCJMaW5lQ29sb3JcIjpudWxsLFwiTGluZVdlaWdodFwiOjAuMCxcIkxpbmVUeXBlXCI6MH19LFwiRHVyYXRpb25TdHlsZVwiOntcIiRpZFwiOlwiNDU1XCIsXCJGb250U2V0dGluZ3NcIjp7XCIkaWRcIjpcIjQ1NlwiLFwiRm9udFNpemVcIjoxMSxcIkZvbnROYW1lXCI6XCJDYWxpYnJpXCIsXCJJc0JvbGRcIjpmYWxzZSxcIklzSXRhbGljXCI6ZmFsc2UsXCJJc1VuZGVybGluZWRcIjpmYWxzZX0sXCJBdXRvU2l6ZVwiOjAsXCJGb3JlZ3JvdW5kXCI6e1wiJGlkXCI6XCI0NTdcIixcIkNvbG9yXCI6e1wiJGlkXCI6XCI0NTh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U5XCIsXCJUb3BcIjowLjAsXCJMZWZ0XCI6MC4wLFwiUmlnaHRcIjowLjAsXCJCb3R0b21cIjowLjB9LFwiUGFkZGluZ1wiOntcIiRpZFwiOlwiNDYwXCIsXCJUb3BcIjowLjAsXCJMZWZ0XCI6MC4wLFwiUmlnaHRcIjowLjAsXCJCb3R0b21cIjowLjB9LFwiQmFja2dyb3VuZFwiOntcIiRpZFwiOlwiNDYxXCIsXCJDb2xvclwiOntcIiRpZFwiOlwiNDYyXCIsXCJBXCI6MCxcIlJcIjowLFwiR1wiOjAsXCJCXCI6MH19LFwiSXNWaXNpYmxlXCI6dHJ1ZSxcIldpZHRoXCI6MC4wLFwiSGVpZ2h0XCI6MC4wLFwiQm9yZGVyU3R5bGVcIjp7XCIkaWRcIjpcIjQ2M1wiLFwiTGluZUNvbG9yXCI6bnVsbCxcIkxpbmVXZWlnaHRcIjowLjAsXCJMaW5lVHlwZVwiOjB9fSxcIkhvcml6b250YWxDb25uZWN0b3JTdHlsZVwiOntcIiRpZFwiOlwiNDY0XCIsXCJMaW5lQ29sb3JcIjp7XCIkaWRcIjpcIjQ2NVwiLFwiJHR5cGVcIjpcIk5MUkUuQ29tbW9uLkRvbS5Tb2xpZENvbG9yQnJ1c2gsIE5MUkUuQ29tbW9uXCIsXCJDb2xvclwiOntcIiRpZFwiOlwiNDY2XCIsXCJBXCI6MjU1LFwiUlwiOjIwNCxcIkdcIjoyMDQsXCJCXCI6MjA0fX0sXCJMaW5lV2VpZ2h0XCI6MS4wLFwiTGluZVR5cGVcIjowfSxcIlZlcnRpY2FsQ29ubmVjdG9yU3R5bGVcIjp7XCIkaWRcIjpcIjQ2N1wiLFwiTGluZUNvbG9yXCI6e1wiJGlkXCI6XCI0NjhcIixcIiR0eXBlXCI6XCJOTFJFLkNvbW1vbi5Eb20uU29saWRDb2xvckJydXNoLCBOTFJFLkNvbW1vblwiLFwiQ29sb3JcIjp7XCIkaWRcIjpcIjQ2OV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Q3MFwiLFwiTWFyZ2luXCI6e1wiJGlkXCI6XCI0NzFcIixcIlRvcFwiOjAuMCxcIkxlZnRcIjo0LjAsXCJSaWdodFwiOjQuMCxcIkJvdHRvbVwiOjAuMH0sXCJQYWRkaW5nXCI6e1wiJGlkXCI6XCI0NzJcIixcIlRvcFwiOjAuMCxcIkxlZnRcIjowLjAsXCJSaWdodFwiOjAuMCxcIkJvdHRvbVwiOjAuMH0sXCJCYWNrZ3JvdW5kXCI6e1wiJGlkXCI6XCI0NzNcIixcIkNvbG9yXCI6e1wiJGlkXCI6XCI0NzRcIixcIkFcIjoyNTUsXCJSXCI6MjU1LFwiR1wiOjI1NSxcIkJcIjoyNTV9fSxcIklzVmlzaWJsZVwiOnRydWUsXCJXaWR0aFwiOjAuMCxcIkhlaWdodFwiOjEwLjAsXCJCb3JkZXJTdHlsZVwiOntcIiRpZFwiOlwiNDc1XCIsXCJMaW5lQ29sb3JcIjp7XCIkaWRcIjpcIjQ3NlwiLFwiJHR5cGVcIjpcIk5MUkUuQ29tbW9uLkRvbS5Tb2xpZENvbG9yQnJ1c2gsIE5MUkUuQ29tbW9uXCIsXCJDb2xvclwiOntcIiRpZFwiOlwiNDc3XCIsXCJBXCI6MjU1LFwiUlwiOjAsXCJHXCI6MCxcIkJcIjowfX0sXCJMaW5lV2VpZ2h0XCI6Mi4wLFwiTGluZVR5cGVcIjowfX0sXCJUaXRsZVN0eWxlXCI6e1wiJGlkXCI6XCI0NzhcIixcIkZvbnRTZXR0aW5nc1wiOntcIiRpZFwiOlwiNDc5XCIsXCJGb250U2l6ZVwiOjExLFwiRm9udE5hbWVcIjpcIkNhbGlicmlcIixcIklzQm9sZFwiOmZhbHNlLFwiSXNJdGFsaWNcIjpmYWxzZSxcIklzVW5kZXJsaW5lZFwiOmZhbHNlfSxcIkF1dG9TaXplXCI6MCxcIkZvcmVncm91bmRcIjp7XCIkaWRcIjpcIjQ4MFwiLFwiQ29sb3JcIjp7XCIkaWRcIjpcIjQ4M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0ODJcIixcIlRvcFwiOjAuMCxcIkxlZnRcIjowLjAsXCJSaWdodFwiOjAuMCxcIkJvdHRvbVwiOjAuMH0sXCJQYWRkaW5nXCI6e1wiJGlkXCI6XCI0ODNcIixcIlRvcFwiOjAuMCxcIkxlZnRcIjowLjAsXCJSaWdodFwiOjAuMCxcIkJvdHRvbVwiOjAuMH0sXCJCYWNrZ3JvdW5kXCI6e1wiJGlkXCI6XCI0ODRcIixcIkNvbG9yXCI6e1wiJGlkXCI6XCI0ODVcIixcIkFcIjowLFwiUlwiOjI1NSxcIkdcIjoyNTUsXCJCXCI6MjU1fX0sXCJJc1Zpc2libGVcIjp0cnVlLFwiV2lkdGhcIjowLjAsXCJIZWlnaHRcIjowLjAsXCJCb3JkZXJTdHlsZVwiOntcIiRpZFwiOlwiNDg2XCIsXCJMaW5lQ29sb3JcIjpudWxsLFwiTGluZVdlaWdodFwiOjAuMCxcIkxpbmVUeXBlXCI6MH19LFwiRGF0ZVN0eWxlXCI6e1wiJGlkXCI6XCI0ODdcIixcIkZvbnRTZXR0aW5nc1wiOntcIiRpZFwiOlwiNDg4XCIsXCJGb250U2l6ZVwiOjExLFwiRm9udE5hbWVcIjpcIkNhbGlicmlcIixcIklzQm9sZFwiOmZhbHNlLFwiSXNJdGFsaWNcIjpmYWxzZSxcIklzVW5kZXJsaW5lZFwiOmZhbHNlfSxcIkF1dG9TaXplXCI6MCxcIkZvcmVncm91bmRcIjp7XCIkaWRcIjpcIjQ4OVwiLFwiQ29sb3JcIjp7XCIkaWRcIjpcIjQ5M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0OTFcIixcIlRvcFwiOjAuMCxcIkxlZnRcIjowLjAsXCJSaWdodFwiOjAuMCxcIkJvdHRvbVwiOjAuMH0sXCJQYWRkaW5nXCI6e1wiJGlkXCI6XCI0OTJcIixcIlRvcFwiOjAuMCxcIkxlZnRcIjowLjAsXCJSaWdodFwiOjAuMCxcIkJvdHRvbVwiOjAuMH0sXCJCYWNrZ3JvdW5kXCI6e1wiJGlkXCI6XCI0OTNcIixcIkNvbG9yXCI6e1wiJGlkXCI6XCI0OTRcIixcIkFcIjowLFwiUlwiOjI1NSxcIkdcIjoyNTUsXCJCXCI6MjU1fX0sXCJJc1Zpc2libGVcIjp0cnVlLFwiV2lkdGhcIjowLjAsXCJIZWlnaHRcIjowLjAsXCJCb3JkZXJTdHlsZVwiOntcIiRpZFwiOlwiNDk1XCIsXCJMaW5lQ29sb3JcIjpudWxsLFwiTGluZVdlaWdodFwiOjAuMCxcIkxpbmVUeXBlXCI6MH19LFwiRGF0ZUZvcm1hdFwiOntcIiRpZFwiOlwiNDk2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Q5N1wiLFwiVGFza1N0eWxlXCI6e1wiJGlkXCI6XCI0OThcIixcIlNoYXBlXCI6MSxcIlNoYXBlVGhpY2tuZXNzXCI6MCxcIkR1cmF0aW9uRm9ybWF0XCI6MTMsXCJQZXJjZW50YWdlQ29tcGxldGVTdHlsZVwiOntcIiRpZFwiOlwiNDk5XCIsXCJGb250U2V0dGluZ3NcIjp7XCIkaWRcIjpcIjUwMFwiLFwiRm9udFNpemVcIjoxMCxcIkZvbnROYW1lXCI6XCJDYWxpYnJpXCIsXCJJc0JvbGRcIjpmYWxzZSxcIklzSXRhbGljXCI6ZmFsc2UsXCJJc1VuZGVybGluZWRcIjpmYWxzZX0sXCJBdXRvU2l6ZVwiOjAsXCJGb3JlZ3JvdW5kXCI6e1wiJGlkXCI6XCI1MDFcIixcIkNvbG9yXCI6e1wiJGlkXCI6XCI1MDJ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1MDNcIixcIlRvcFwiOjAuMCxcIkxlZnRcIjowLjAsXCJSaWdodFwiOjAuMCxcIkJvdHRvbVwiOjAuMH0sXCJQYWRkaW5nXCI6e1wiJGlkXCI6XCI1MDRcIixcIlRvcFwiOjAuMCxcIkxlZnRcIjowLjAsXCJSaWdodFwiOjAuMCxcIkJvdHRvbVwiOjAuMH0sXCJCYWNrZ3JvdW5kXCI6e1wiJGlkXCI6XCI1MDVcIixcIkNvbG9yXCI6e1wiJGlkXCI6XCI1MDZcIixcIkFcIjo4OSxcIlJcIjowLFwiR1wiOjAsXCJCXCI6MH19LFwiSXNWaXNpYmxlXCI6dHJ1ZSxcIldpZHRoXCI6MC4wLFwiSGVpZ2h0XCI6MC4wLFwiQm9yZGVyU3R5bGVcIjp7XCIkaWRcIjpcIjUwN1wiLFwiTGluZUNvbG9yXCI6bnVsbCxcIkxpbmVXZWlnaHRcIjowLjAsXCJMaW5lVHlwZVwiOjB9fSxcIkR1cmF0aW9uU3R5bGVcIjp7XCIkaWRcIjpcIjUwOFwiLFwiRm9udFNldHRpbmdzXCI6e1wiJGlkXCI6XCI1MDlcIixcIkZvbnRTaXplXCI6MTEsXCJGb250TmFtZVwiOlwiQ2FsaWJyaVwiLFwiSXNCb2xkXCI6ZmFsc2UsXCJJc0l0YWxpY1wiOmZhbHNlLFwiSXNVbmRlcmxpbmVkXCI6ZmFsc2V9LFwiQXV0b1NpemVcIjowLFwiRm9yZWdyb3VuZFwiOntcIiRpZFwiOlwiNTEwXCIsXCJDb2xvclwiOntcIiRpZFwiOlwiNTEx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UxMlwiLFwiVG9wXCI6MC4wLFwiTGVmdFwiOjAuMCxcIlJpZ2h0XCI6MC4wLFwiQm90dG9tXCI6MC4wfSxcIlBhZGRpbmdcIjp7XCIkaWRcIjpcIjUxM1wiLFwiVG9wXCI6MC4wLFwiTGVmdFwiOjAuMCxcIlJpZ2h0XCI6MC4wLFwiQm90dG9tXCI6MC4wfSxcIkJhY2tncm91bmRcIjp7XCIkaWRcIjpcIjUxNFwiLFwiQ29sb3JcIjp7XCIkaWRcIjpcIjUxNVwiLFwiQVwiOjAsXCJSXCI6MCxcIkdcIjowLFwiQlwiOjB9fSxcIklzVmlzaWJsZVwiOnRydWUsXCJXaWR0aFwiOjAuMCxcIkhlaWdodFwiOjAuMCxcIkJvcmRlclN0eWxlXCI6e1wiJGlkXCI6XCI1MTZcIixcIkxpbmVDb2xvclwiOm51bGwsXCJMaW5lV2VpZ2h0XCI6MC4wLFwiTGluZVR5cGVcIjowfX0sXCJIb3Jpem9udGFsQ29ubmVjdG9yU3R5bGVcIjp7XCIkaWRcIjpcIjUxN1wiLFwiTGluZUNvbG9yXCI6e1wiJHJlZlwiOlwiMzU5XCJ9LFwiTGluZVdlaWdodFwiOjEuMCxcIkxpbmVUeXBlXCI6MH0sXCJWZXJ0aWNhbENvbm5lY3RvclN0eWxlXCI6e1wiJGlkXCI6XCI1MThcIixcIkxpbmVDb2xvclwiOntcIiRyZWZcIjpcIjM2Mlwi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1MTlcIixcIk1hcmdpblwiOntcIiRpZFwiOlwiNTIwXCIsXCJUb3BcIjowLjAsXCJMZWZ0XCI6NC4wLFwiUmlnaHRcIjo0LjAsXCJCb3R0b21cIjowLjB9LFwiUGFkZGluZ1wiOntcIiRpZFwiOlwiNTIxXCIsXCJUb3BcIjowLjAsXCJMZWZ0XCI6MC4wLFwiUmlnaHRcIjowLjAsXCJCb3R0b21cIjowLjB9LFwiQmFja2dyb3VuZFwiOntcIiRpZFwiOlwiNTIyXCIsXCJDb2xvclwiOntcIiRpZFwiOlwiNTIzXCIsXCJBXCI6MjU1LFwiUlwiOjI1NSxcIkdcIjoyNTUsXCJCXCI6MjU1fX0sXCJJc1Zpc2libGVcIjp0cnVlLFwiV2lkdGhcIjowLjAsXCJIZWlnaHRcIjoxMC4wLFwiQm9yZGVyU3R5bGVcIjp7XCIkaWRcIjpcIjUyNFwiLFwiTGluZUNvbG9yXCI6e1wiJHJlZlwiOlwiMzcwXCJ9LFwiTGluZVdlaWdodFwiOjIuMCxcIkxpbmVUeXBlXCI6MH19LFwiVGl0bGVTdHlsZVwiOntcIiRpZFwiOlwiNTI1XCIsXCJGb250U2V0dGluZ3NcIjp7XCIkaWRcIjpcIjUyNlwiLFwiRm9udFNpemVcIjoxMSxcIkZvbnROYW1lXCI6XCJDYWxpYnJpXCIsXCJJc0JvbGRcIjpmYWxzZSxcIklzSXRhbGljXCI6ZmFsc2UsXCJJc1VuZGVybGluZWRcIjpmYWxzZX0sXCJBdXRvU2l6ZVwiOjAsXCJGb3JlZ3JvdW5kXCI6e1wiJGlkXCI6XCI1MjdcIixcIkNvbG9yXCI6e1wiJGlkXCI6XCI1Mjh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TI5XCIsXCJUb3BcIjowLjAsXCJMZWZ0XCI6MC4wLFwiUmlnaHRcIjowLjAsXCJCb3R0b21cIjowLjB9LFwiUGFkZGluZ1wiOntcIiRpZFwiOlwiNTMwXCIsXCJUb3BcIjowLjAsXCJMZWZ0XCI6MC4wLFwiUmlnaHRcIjowLjAsXCJCb3R0b21cIjowLjB9LFwiQmFja2dyb3VuZFwiOntcIiRpZFwiOlwiNTMxXCIsXCJDb2xvclwiOntcIiRpZFwiOlwiNTMyXCIsXCJBXCI6MCxcIlJcIjoyNTUsXCJHXCI6MjU1LFwiQlwiOjI1NX19LFwiSXNWaXNpYmxlXCI6dHJ1ZSxcIldpZHRoXCI6MC4wLFwiSGVpZ2h0XCI6MC4wLFwiQm9yZGVyU3R5bGVcIjp7XCIkaWRcIjpcIjUzM1wiLFwiTGluZUNvbG9yXCI6bnVsbCxcIkxpbmVXZWlnaHRcIjowLjAsXCJMaW5lVHlwZVwiOjB9fSxcIkRhdGVTdHlsZVwiOntcIiRpZFwiOlwiNTM0XCIsXCJGb250U2V0dGluZ3NcIjp7XCIkaWRcIjpcIjUzNVwiLFwiRm9udFNpemVcIjoxMSxcIkZvbnROYW1lXCI6XCJDYWxpYnJpXCIsXCJJc0JvbGRcIjpmYWxzZSxcIklzSXRhbGljXCI6ZmFsc2UsXCJJc1VuZGVybGluZWRcIjpmYWxzZX0sXCJBdXRvU2l6ZVwiOjAsXCJGb3JlZ3JvdW5kXCI6e1wiJGlkXCI6XCI1MzZcIixcIkNvbG9yXCI6e1wiJGlkXCI6XCI1Mz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TM4XCIsXCJUb3BcIjowLjAsXCJMZWZ0XCI6MC4wLFwiUmlnaHRcIjowLjAsXCJCb3R0b21cIjowLjB9LFwiUGFkZGluZ1wiOntcIiRpZFwiOlwiNTM5XCIsXCJUb3BcIjowLjAsXCJMZWZ0XCI6MC4wLFwiUmlnaHRcIjowLjAsXCJCb3R0b21cIjowLjB9LFwiQmFja2dyb3VuZFwiOntcIiRpZFwiOlwiNTQwXCIsXCJDb2xvclwiOntcIiRpZFwiOlwiNTQxXCIsXCJBXCI6MCxcIlJcIjoyNTUsXCJHXCI6MjU1LFwiQlwiOjI1NX19LFwiSXNWaXNpYmxlXCI6dHJ1ZSxcIldpZHRoXCI6MC4wLFwiSGVpZ2h0XCI6MC4wLFwiQm9yZGVyU3R5bGVcIjp7XCIkaWRcIjpcIjU0MlwiLFwiTGluZUNvbG9yXCI6bnVsbCxcIkxpbmVXZWlnaHRcIjowLjAsXCJMaW5lVHlwZVwiOjB9fSxcIkRhdGVGb3JtYXRcIjp7XCIkaWRcIjpcIjU0M1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1NDRcIixcIlRhc2tTdHlsZVwiOntcIiRpZFwiOlwiNTQ1XCIsXCJTaGFwZVwiOjEsXCJTaGFwZVRoaWNrbmVzc1wiOjAsXCJEdXJhdGlvbkZvcm1hdFwiOjEzLFwiUGVyY2VudGFnZUNvbXBsZXRlU3R5bGVcIjp7XCIkaWRcIjpcIjU0NlwiLFwiRm9udFNldHRpbmdzXCI6e1wiJGlkXCI6XCI1NDdcIixcIkZvbnRTaXplXCI6MTAsXCJGb250TmFtZVwiOlwiQ2FsaWJyaVwiLFwiSXNCb2xkXCI6ZmFsc2UsXCJJc0l0YWxpY1wiOmZhbHNlLFwiSXNVbmRlcmxpbmVkXCI6ZmFsc2V9LFwiQXV0b1NpemVcIjowLFwiRm9yZWdyb3VuZFwiOntcIiRpZFwiOlwiNTQ4XCIsXCJDb2xvclwiOntcIiRpZFwiOlwiNTQ5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TUwXCIsXCJUb3BcIjowLjAsXCJMZWZ0XCI6MC4wLFwiUmlnaHRcIjowLjAsXCJCb3R0b21cIjowLjB9LFwiUGFkZGluZ1wiOntcIiRpZFwiOlwiNTUxXCIsXCJUb3BcIjowLjAsXCJMZWZ0XCI6MC4wLFwiUmlnaHRcIjowLjAsXCJCb3R0b21cIjowLjB9LFwiQmFja2dyb3VuZFwiOntcIiRpZFwiOlwiNTUyXCIsXCJDb2xvclwiOntcIiRpZFwiOlwiNTUzXCIsXCJBXCI6ODksXCJSXCI6MCxcIkdcIjowLFwiQlwiOjB9fSxcIklzVmlzaWJsZVwiOnRydWUsXCJXaWR0aFwiOjAuMCxcIkhlaWdodFwiOjAuMCxcIkJvcmRlclN0eWxlXCI6e1wiJGlkXCI6XCI1NTRcIixcIkxpbmVDb2xvclwiOm51bGwsXCJMaW5lV2VpZ2h0XCI6MC4wLFwiTGluZVR5cGVcIjowfX0sXCJEdXJhdGlvblN0eWxlXCI6e1wiJGlkXCI6XCI1NTVcIixcIkZvbnRTZXR0aW5nc1wiOntcIiRpZFwiOlwiNTU2XCIsXCJGb250U2l6ZVwiOjExLFwiRm9udE5hbWVcIjpcIkNhbGlicmlcIixcIklzQm9sZFwiOmZhbHNlLFwiSXNJdGFsaWNcIjpmYWxzZSxcIklzVW5kZXJsaW5lZFwiOmZhbHNlfSxcIkF1dG9TaXplXCI6MCxcIkZvcmVncm91bmRcIjp7XCIkaWRcIjpcIjU1N1wiLFwiQ29sb3JcIjp7XCIkaWRcIjpcIjU1O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1NTlcIixcIlRvcFwiOjAuMCxcIkxlZnRcIjowLjAsXCJSaWdodFwiOjAuMCxcIkJvdHRvbVwiOjAuMH0sXCJQYWRkaW5nXCI6e1wiJGlkXCI6XCI1NjBcIixcIlRvcFwiOjAuMCxcIkxlZnRcIjowLjAsXCJSaWdodFwiOjAuMCxcIkJvdHRvbVwiOjAuMH0sXCJCYWNrZ3JvdW5kXCI6e1wiJGlkXCI6XCI1NjFcIixcIkNvbG9yXCI6e1wiJGlkXCI6XCI1NjJcIixcIkFcIjowLFwiUlwiOjAsXCJHXCI6MCxcIkJcIjowfX0sXCJJc1Zpc2libGVcIjp0cnVlLFwiV2lkdGhcIjowLjAsXCJIZWlnaHRcIjowLjAsXCJCb3JkZXJTdHlsZVwiOntcIiRpZFwiOlwiNTYzXCIsXCJMaW5lQ29sb3JcIjpudWxsLFwiTGluZVdlaWdodFwiOjAuMCxcIkxpbmVUeXBlXCI6MH19LFwiSG9yaXpvbnRhbENvbm5lY3RvclN0eWxlXCI6e1wiJGlkXCI6XCI1NjRcIixcIkxpbmVDb2xvclwiOntcIiRyZWZcIjpcIjQxMlwifSxcIkxpbmVXZWlnaHRcIjoxLjAsXCJMaW5lVHlwZVwiOjB9LFwiVmVydGljYWxDb25uZWN0b3JTdHlsZVwiOntcIiRpZFwiOlwiNTY1XCIsXCJMaW5lQ29sb3JcIjp7XCIkcmVmXCI6XCI0MTV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TY2XCIsXCJNYXJnaW5cIjp7XCIkaWRcIjpcIjU2N1wiLFwiVG9wXCI6MC4wLFwiTGVmdFwiOjQuMCxcIlJpZ2h0XCI6NC4wLFwiQm90dG9tXCI6MC4wfSxcIlBhZGRpbmdcIjp7XCIkaWRcIjpcIjU2OFwiLFwiVG9wXCI6MC4wLFwiTGVmdFwiOjAuMCxcIlJpZ2h0XCI6MC4wLFwiQm90dG9tXCI6MC4wfSxcIkJhY2tncm91bmRcIjp7XCIkaWRcIjpcIjU2OVwiLFwiQ29sb3JcIjp7XCIkaWRcIjpcIjU3MFwiLFwiQVwiOjI1NSxcIlJcIjoyNTUsXCJHXCI6MjU1LFwiQlwiOjI1NX19LFwiSXNWaXNpYmxlXCI6dHJ1ZSxcIldpZHRoXCI6MC4wLFwiSGVpZ2h0XCI6MTAuMCxcIkJvcmRlclN0eWxlXCI6e1wiJGlkXCI6XCI1NzFcIixcIkxpbmVDb2xvclwiOntcIiRyZWZcIjpcIjQyM1wifSxcIkxpbmVXZWlnaHRcIjoyLjAsXCJMaW5lVHlwZVwiOjB9fSxcIlRpdGxlU3R5bGVcIjp7XCIkaWRcIjpcIjU3MlwiLFwiRm9udFNldHRpbmdzXCI6e1wiJGlkXCI6XCI1NzNcIixcIkZvbnRTaXplXCI6MTEsXCJGb250TmFtZVwiOlwiQ2FsaWJyaVwiLFwiSXNCb2xkXCI6ZmFsc2UsXCJJc0l0YWxpY1wiOmZhbHNlLFwiSXNVbmRlcmxpbmVkXCI6ZmFsc2V9LFwiQXV0b1NpemVcIjowLFwiRm9yZWdyb3VuZFwiOntcIiRpZFwiOlwiNTc0XCIsXCJDb2xvclwiOntcIiRpZFwiOlwiNTc1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U3NlwiLFwiVG9wXCI6MC4wLFwiTGVmdFwiOjAuMCxcIlJpZ2h0XCI6MC4wLFwiQm90dG9tXCI6MC4wfSxcIlBhZGRpbmdcIjp7XCIkaWRcIjpcIjU3N1wiLFwiVG9wXCI6MC4wLFwiTGVmdFwiOjAuMCxcIlJpZ2h0XCI6MC4wLFwiQm90dG9tXCI6MC4wfSxcIkJhY2tncm91bmRcIjp7XCIkaWRcIjpcIjU3OFwiLFwiQ29sb3JcIjp7XCIkaWRcIjpcIjU3OVwiLFwiQVwiOjAsXCJSXCI6MjU1LFwiR1wiOjI1NSxcIkJcIjoyNTV9fSxcIklzVmlzaWJsZVwiOnRydWUsXCJXaWR0aFwiOjAuMCxcIkhlaWdodFwiOjAuMCxcIkJvcmRlclN0eWxlXCI6e1wiJGlkXCI6XCI1ODBcIixcIkxpbmVDb2xvclwiOm51bGwsXCJMaW5lV2VpZ2h0XCI6MC4wLFwiTGluZVR5cGVcIjowfX0sXCJEYXRlU3R5bGVcIjp7XCIkaWRcIjpcIjU4MVwiLFwiRm9udFNldHRpbmdzXCI6e1wiJGlkXCI6XCI1ODJcIixcIkZvbnRTaXplXCI6MTEsXCJGb250TmFtZVwiOlwiQ2FsaWJyaVwiLFwiSXNCb2xkXCI6ZmFsc2UsXCJJc0l0YWxpY1wiOmZhbHNlLFwiSXNVbmRlcmxpbmVkXCI6ZmFsc2V9LFwiQXV0b1NpemVcIjowLFwiRm9yZWdyb3VuZFwiOntcIiRpZFwiOlwiNTgzXCIsXCJDb2xvclwiOntcIiRpZFwiOlwiNTg0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U4NVwiLFwiVG9wXCI6MC4wLFwiTGVmdFwiOjAuMCxcIlJpZ2h0XCI6MC4wLFwiQm90dG9tXCI6MC4wfSxcIlBhZGRpbmdcIjp7XCIkaWRcIjpcIjU4NlwiLFwiVG9wXCI6MC4wLFwiTGVmdFwiOjAuMCxcIlJpZ2h0XCI6MC4wLFwiQm90dG9tXCI6MC4wfSxcIkJhY2tncm91bmRcIjp7XCIkaWRcIjpcIjU4N1wiLFwiQ29sb3JcIjp7XCIkaWRcIjpcIjU4OFwiLFwiQVwiOjAsXCJSXCI6MjU1LFwiR1wiOjI1NSxcIkJcIjoyNTV9fSxcIklzVmlzaWJsZVwiOnRydWUsXCJXaWR0aFwiOjAuMCxcIkhlaWdodFwiOjAuMCxcIkJvcmRlclN0eWxlXCI6e1wiJGlkXCI6XCI1ODlcIixcIkxpbmVDb2xvclwiOm51bGwsXCJMaW5lV2VpZ2h0XCI6MC4wLFwiTGluZVR5cGVcIjowfX0sXCJEYXRlRm9ybWF0XCI6e1wiJGlkXCI6XCI1OT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XSxcIklzVmlzaWJsZVwiOnRydWV9LHtcIiRpZFwiOlwiNTkxXCIsXCJIZWFkZXJTdHlsZVwiOntcIiRpZFwiOlwiNTkyXCIsXCJUZXh0U3R5bGVcIjp7XCIkaWRcIjpcIjU5M1wiLFwiRm9udFNldHRpbmdzXCI6e1wiJGlkXCI6XCI1OTRcIixcIkZvbnRTaXplXCI6MTEsXCJGb250TmFtZVwiOlwiQ2FsaWJyaVwiLFwiSXNCb2xkXCI6dHJ1ZSxcIklzSXRhbGljXCI6ZmFsc2UsXCJJc1VuZGVybGluZWRcIjpmYWxzZX0sXCJBdXRvU2l6ZVwiOjIsXCJGb3JlZ3JvdW5kXCI6e1wiJGlkXCI6XCI1OTVcIixcIkNvbG9yXCI6e1wiJGlkXCI6XCI1OTZcIixcIkFcIjoyNTUsXCJSXCI6MCxcIkdcIjowLFwiQlwiOjB9fSxcIkJhY2tncm91bmRGaWxsVHlwZVwiOjAsXCJNYXhXaWR0aFwiOjMyLjUyNzQxNTE0MzYwMjUsXCJNYXhIZWlnaHRcIjowLjAsXCJTbWFydEZvcmVncm91bmRJc0FjdGl2ZVwiOmZhbHNlLFwiSG9yaXpvbnRhbEFsaWdubWVudFwiOjAsXCJWZXJ0aWNhbEFsaWdubWVudFwiOjAsXCJTbWFydEZvcmVncm91bmRcIjpudWxsLFwiTWFyZ2luXCI6e1wiJGlkXCI6XCI1OTdcIixcIlRvcFwiOjAuMCxcIkxlZnRcIjowLjAsXCJSaWdodFwiOjAuMCxcIkJvdHRvbVwiOjAuMH0sXCJQYWRkaW5nXCI6e1wiJGlkXCI6XCI1OThcIixcIlRvcFwiOjAuMCxcIkxlZnRcIjowLjAsXCJSaWdodFwiOjAuMCxcIkJvdHRvbVwiOjAuMH0sXCJCYWNrZ3JvdW5kXCI6bnVsbCxcIklzVmlzaWJsZVwiOnRydWUsXCJXaWR0aFwiOjAuMCxcIkhlaWdodFwiOjAuMCxcIkJvcmRlclN0eWxlXCI6bnVsbH0sXCJSZWN0YW5nbGVTdHlsZVwiOntcIiRpZFwiOlwiNTk5XCIsXCJNYXJnaW5cIjp7XCIkaWRcIjpcIjYwMFwiLFwiVG9wXCI6MC4wLFwiTGVmdFwiOjAuMCxcIlJpZ2h0XCI6MC4wLFwiQm90dG9tXCI6MC4wfSxcIlBhZGRpbmdcIjp7XCIkaWRcIjpcIjYwMVwiLFwiVG9wXCI6MC4wLFwiTGVmdFwiOjAuMCxcIlJpZ2h0XCI6MC4wLFwiQm90dG9tXCI6MC4wfSxcIkJhY2tncm91bmRcIjp7XCIkaWRcIjpcIjYwMlwiLFwiQ29sb3JcIjp7XCIkaWRcIjpcIjYwM1wiLFwiQVwiOjYzLFwiUlwiOjAsXCJHXCI6MCxcIkJcIjowfX0sXCJJc1Zpc2libGVcIjp0cnVlLFwiV2lkdGhcIjowLjAsXCJIZWlnaHRcIjowLjAsXCJCb3JkZXJTdHlsZVwiOntcIiRpZFwiOlwiNjA0XCIsXCJMaW5lQ29sb3JcIjp7XCIkaWRcIjpcIjYwNVwiLFwiJHR5cGVcIjpcIk5MUkUuQ29tbW9uLkRvbS5Tb2xpZENvbG9yQnJ1c2gsIE5MUkUuQ29tbW9uXCIsXCJDb2xvclwiOntcIiRpZFwiOlwiNjA2XCIsXCJBXCI6MjU1LFwiUlwiOjI1NSxcIkdcIjowLFwiQlwiOjB9fSxcIkxpbmVXZWlnaHRcIjowLjAsXCJMaW5lVHlwZVwiOjB9fX0sXCJCYWNrZ3JvdW5kU3R5bGVcIjp7XCIkaWRcIjpcIjYwN1wiLFwiTWFyZ2luXCI6e1wiJGlkXCI6XCI2MDhcIixcIlRvcFwiOjAuMCxcIkxlZnRcIjowLjAsXCJSaWdodFwiOjAuMCxcIkJvdHRvbVwiOjAuMH0sXCJQYWRkaW5nXCI6e1wiJGlkXCI6XCI2MDlcIixcIlRvcFwiOjAuMCxcIkxlZnRcIjowLjAsXCJSaWdodFwiOjAuMCxcIkJvdHRvbVwiOjAuMH0sXCJCYWNrZ3JvdW5kXCI6e1wiJGlkXCI6XCI2MTBcIixcIkNvbG9yXCI6e1wiJGlkXCI6XCI2MTFcIixcIkFcIjo1MSxcIlJcIjoxNjUsXCJHXCI6MTY1LFwiQlwiOjE2NX19LFwiSXNWaXNpYmxlXCI6dHJ1ZSxcIldpZHRoXCI6MC4wLFwiSGVpZ2h0XCI6MC4wLFwiQm9yZGVyU3R5bGVcIjp7XCIkaWRcIjpcIjYxMlwiLFwiTGluZUNvbG9yXCI6e1wiJGlkXCI6XCI2MTNcIixcIiR0eXBlXCI6XCJOTFJFLkNvbW1vbi5Eb20uU29saWRDb2xvckJydXNoLCBOTFJFLkNvbW1vblwiLFwiQ29sb3JcIjp7XCIkaWRcIjpcIjYxNFwiLFwiQVwiOjI1NSxcIlJcIjoyNTUsXCJHXCI6MCxcIkJcIjowfX0sXCJMaW5lV2VpZ2h0XCI6MC4wLFwiTGluZVR5cGVcIjowfX0sXCJDdXN0b21Td2ltbGFuZU1pbGVzdG9uZVN0eWxlTGlzdFwiOlt7XCIkaWRcIjpcIjYxNVwiLFwiVGl0bGVTdHlsZVwiOntcIiRpZFwiOlwiNjE2XCIsXCJGb250U2V0dGluZ3NcIjp7XCIkaWRcIjpcIjYxN1wiLFwiRm9udFNpemVcIjoxMSxcIkZvbnROYW1lXCI6XCJDYWxpYnJpXCIsXCJJc0JvbGRcIjpmYWxzZSxcIklzSXRhbGljXCI6ZmFsc2UsXCJJc1VuZGVybGluZWRcIjpmYWxzZX0sXCJBdXRvU2l6ZVwiOjAsXCJGb3JlZ3JvdW5kXCI6e1wiJGlkXCI6XCI2MThcIixcIkNvbG9yXCI6e1wiJGlkXCI6XCI2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jIwXCIsXCJUb3BcIjowLjAsXCJMZWZ0XCI6MC4wLFwiUmlnaHRcIjowLjAsXCJCb3R0b21cIjowLjB9LFwiUGFkZGluZ1wiOntcIiRpZFwiOlwiNjIxXCIsXCJUb3BcIjowLjAsXCJMZWZ0XCI6MC4wLFwiUmlnaHRcIjowLjAsXCJCb3R0b21cIjowLjB9LFwiQmFja2dyb3VuZFwiOntcIiRpZFwiOlwiNjIyXCIsXCJDb2xvclwiOntcIiRpZFwiOlwiNjIzXCIsXCJBXCI6MCxcIlJcIjoyNTUsXCJHXCI6MjU1LFwiQlwiOjI1NX19LFwiSXNWaXNpYmxlXCI6dHJ1ZSxcIldpZHRoXCI6MC4wLFwiSGVpZ2h0XCI6MC4wLFwiQm9yZGVyU3R5bGVcIjpudWxsfSxcIkRhdGVTdHlsZVwiOntcIiRpZFwiOlwiNjI0XCIsXCJGb250U2V0dGluZ3NcIjp7XCIkaWRcIjpcIjYyNVwiLFwiRm9udFNpemVcIjoxMSxcIkZvbnROYW1lXCI6XCJDYWxpYnJpXCIsXCJJc0JvbGRcIjpmYWxzZSxcIklzSXRhbGljXCI6ZmFsc2UsXCJJc1VuZGVybGluZWRcIjpmYWxzZX0sXCJBdXRvU2l6ZVwiOjAsXCJGb3JlZ3JvdW5kXCI6e1wiJGlkXCI6XCI2MjZcIixcIkNvbG9yXCI6e1wiJGlkXCI6XCI2Mjd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jI4XCIsXCJUb3BcIjowLjAsXCJMZWZ0XCI6MC4wLFwiUmlnaHRcIjowLjAsXCJCb3R0b21cIjowLjB9LFwiUGFkZGluZ1wiOntcIiRpZFwiOlwiNjI5XCIsXCJUb3BcIjowLjAsXCJMZWZ0XCI6MC4wLFwiUmlnaHRcIjowLjAsXCJCb3R0b21cIjowLjB9LFwiQmFja2dyb3VuZFwiOntcIiRpZFwiOlwiNjMwXCIsXCJDb2xvclwiOntcIiRpZFwiOlwiNjMxXCIsXCJBXCI6MCxcIlJcIjoyNTUsXCJHXCI6MjU1LFwiQlwiOjI1NX19LFwiSXNWaXNpYmxlXCI6dHJ1ZSxcIldpZHRoXCI6MC4wLFwiSGVpZ2h0XCI6MC4wLFwiQm9yZGVyU3R5bGVcIjpudWxsfSxcIlRpdGxlUG9zaXRpb25cIjoyLFwiRGF0ZVBvc2l0aW9uXCI6XCJMZWZ0XCIsXCJTaGFwZVR5cGVcIjoxLFwiU2hhcGVTaXplXCI6MCxcIlNoYXBlU3R5bGVcIjp7XCIkaWRcIjpcIjYzMlwiLFwiTWFyZ2luXCI6e1wiJGlkXCI6XCI2MzNcIixcIlRvcFwiOjAuMCxcIkxlZnRcIjowLjAsXCJSaWdodFwiOjAuMCxcIkJvdHRvbVwiOjAuMH0sXCJQYWRkaW5nXCI6e1wiJGlkXCI6XCI2MzRcIixcIlRvcFwiOjAuMCxcIkxlZnRcIjowLjAsXCJSaWdodFwiOjAuMCxcIkJvdHRvbVwiOjAuMH0sXCJCYWNrZ3JvdW5kXCI6e1wiJGlkXCI6XCI2MzVcIixcIkNvbG9yXCI6e1wiJGlkXCI6XCI2MzZcIixcIkFcIjoyNTUsXCJSXCI6MCxcIkdcIjowLFwiQlwiOjB9fSxcIklzVmlzaWJsZVwiOnRydWUsXCJXaWR0aFwiOjEyLjAsXCJIZWlnaHRcIjoxNC4wLFwiQm9yZGVyU3R5bGVcIjp7XCIkaWRcIjpcIjYzN1wiLFwiTGluZUNvbG9yXCI6e1wiJGlkXCI6XCI2MzhcIixcIiR0eXBlXCI6XCJOTFJFLkNvbW1vbi5Eb20uU29saWRDb2xvckJydXNoLCBOTFJFLkNvbW1vblwiLFwiQ29sb3JcIjp7XCIkaWRcIjpcIjYzOVwiLFwiQVwiOjI1NSxcIlJcIjoyNTUsXCJHXCI6MCxcIkJcIjowfX0sXCJMaW5lV2VpZ2h0XCI6MC4wLFwiTGluZVR5cGVcIjowfX0sXCJEYXRlRm9ybWF0XCI6e1wiJGlkXCI6XCI2NDB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2NDFcIixcIkRhdGVQYXJ0SXNWaXNpYmxlXCI6dHJ1ZSxcIlRpbWVQYXJ0SXNWaXNpYmxlXCI6ZmFsc2V9fSxcIklzVmlzaWJsZVwiOnRydWUsXCJHcm91cElkXCI6bnVsbCxcIlNwYWNpbmdcIjo1fV0sXCJDdXN0b21Td2ltbGFuZVRhc2tTdHlsZUxpc3RcIjpbe1wiJGlkXCI6XCI2NDJcIixcIlRhc2tTdHlsZVwiOntcIiRpZFwiOlwiNjQzXCIsXCJTaGFwZVwiOjEsXCJTaGFwZVRoaWNrbmVzc1wiOjAsXCJEdXJhdGlvbkZvcm1hdFwiOjEzLFwiUGVyY2VudGFnZUNvbXBsZXRlU3R5bGVcIjp7XCIkaWRcIjpcIjY0NFwiLFwiRm9udFNldHRpbmdzXCI6e1wiJGlkXCI6XCI2NDVcIixcIkZvbnRTaXplXCI6MTAsXCJGb250TmFtZVwiOlwiQ2FsaWJyaVwiLFwiSXNCb2xkXCI6ZmFsc2UsXCJJc0l0YWxpY1wiOmZhbHNlLFwiSXNVbmRlcmxpbmVkXCI6ZmFsc2V9LFwiQXV0b1NpemVcIjowLFwiRm9yZWdyb3VuZFwiOntcIiRpZFwiOlwiNjQ2XCIsXCJDb2xvclwiOntcIiRpZFwiOlwiNjQ3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jQ4XCIsXCJUb3BcIjowLjAsXCJMZWZ0XCI6MC4wLFwiUmlnaHRcIjowLjAsXCJCb3R0b21cIjowLjB9LFwiUGFkZGluZ1wiOntcIiRpZFwiOlwiNjQ5XCIsXCJUb3BcIjowLjAsXCJMZWZ0XCI6MC4wLFwiUmlnaHRcIjowLjAsXCJCb3R0b21cIjowLjB9LFwiQmFja2dyb3VuZFwiOntcIiRpZFwiOlwiNjUwXCIsXCJDb2xvclwiOntcIiRpZFwiOlwiNjUxXCIsXCJBXCI6ODksXCJSXCI6MCxcIkdcIjowLFwiQlwiOjB9fSxcIklzVmlzaWJsZVwiOnRydWUsXCJXaWR0aFwiOjAuMCxcIkhlaWdodFwiOjAuMCxcIkJvcmRlclN0eWxlXCI6e1wiJGlkXCI6XCI2NTJcIixcIkxpbmVDb2xvclwiOm51bGwsXCJMaW5lV2VpZ2h0XCI6MC4wLFwiTGluZVR5cGVcIjowfX0sXCJEdXJhdGlvblN0eWxlXCI6e1wiJGlkXCI6XCI2NTNcIixcIkZvbnRTZXR0aW5nc1wiOntcIiRpZFwiOlwiNjU0XCIsXCJGb250U2l6ZVwiOjExLFwiRm9udE5hbWVcIjpcIkNhbGlicmlcIixcIklzQm9sZFwiOmZhbHNlLFwiSXNJdGFsaWNcIjpmYWxzZSxcIklzVW5kZXJsaW5lZFwiOmZhbHNlfSxcIkF1dG9TaXplXCI6MCxcIkZvcmVncm91bmRcIjp7XCIkaWRcIjpcIjY1NVwiLFwiQ29sb3JcIjp7XCIkaWRcIjpcIjY1N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2NTdcIixcIlRvcFwiOjAuMCxcIkxlZnRcIjowLjAsXCJSaWdodFwiOjAuMCxcIkJvdHRvbVwiOjAuMH0sXCJQYWRkaW5nXCI6e1wiJGlkXCI6XCI2NThcIixcIlRvcFwiOjAuMCxcIkxlZnRcIjowLjAsXCJSaWdodFwiOjAuMCxcIkJvdHRvbVwiOjAuMH0sXCJCYWNrZ3JvdW5kXCI6e1wiJGlkXCI6XCI2NTlcIixcIkNvbG9yXCI6e1wiJGlkXCI6XCI2NjBcIixcIkFcIjowLFwiUlwiOjAsXCJHXCI6MCxcIkJcIjowfX0sXCJJc1Zpc2libGVcIjp0cnVlLFwiV2lkdGhcIjowLjAsXCJIZWlnaHRcIjowLjAsXCJCb3JkZXJTdHlsZVwiOntcIiRpZFwiOlwiNjYxXCIsXCJMaW5lQ29sb3JcIjpudWxsLFwiTGluZVdlaWdodFwiOjAuMCxcIkxpbmVUeXBlXCI6MH19LFwiSG9yaXpvbnRhbENvbm5lY3RvclN0eWxlXCI6e1wiJGlkXCI6XCI2NjJcIixcIkxpbmVDb2xvclwiOntcIiRpZFwiOlwiNjYzXCIsXCIkdHlwZVwiOlwiTkxSRS5Db21tb24uRG9tLlNvbGlkQ29sb3JCcnVzaCwgTkxSRS5Db21tb25cIixcIkNvbG9yXCI6e1wiJGlkXCI6XCI2NjRcIixcIkFcIjoyNTUsXCJSXCI6MjA0LFwiR1wiOjIwNCxcIkJcIjoyMDR9fSxcIkxpbmVXZWlnaHRcIjoxLjAsXCJMaW5lVHlwZVwiOjB9LFwiVmVydGljYWxDb25uZWN0b3JTdHlsZVwiOntcIiRpZFwiOlwiNjY1XCIsXCJMaW5lQ29sb3JcIjp7XCIkaWRcIjpcIjY2NlwiLFwiJHR5cGVcIjpcIk5MUkUuQ29tbW9uLkRvbS5Tb2xpZENvbG9yQnJ1c2gsIE5MUkUuQ29tbW9uXCIsXCJDb2xvclwiOntcIiRpZFwiOlwiNjY3XCIsXCJBXCI6MjU1LFwiUlwiOjIwNCxcIkdcIjoyMDQsXCJCXCI6MjA0fX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jY4XCIsXCJNYXJnaW5cIjp7XCIkaWRcIjpcIjY2OVwiLFwiVG9wXCI6MC4wLFwiTGVmdFwiOjQuMCxcIlJpZ2h0XCI6NC4wLFwiQm90dG9tXCI6MC4wfSxcIlBhZGRpbmdcIjp7XCIkaWRcIjpcIjY3MFwiLFwiVG9wXCI6MC4wLFwiTGVmdFwiOjAuMCxcIlJpZ2h0XCI6MC4wLFwiQm90dG9tXCI6MC4wfSxcIkJhY2tncm91bmRcIjp7XCIkaWRcIjpcIjY3MVwiLFwiQ29sb3JcIjp7XCIkaWRcIjpcIjY3MlwiLFwiQVwiOjI1NSxcIlJcIjoyNTUsXCJHXCI6MjU1LFwiQlwiOjI1NX19LFwiSXNWaXNpYmxlXCI6dHJ1ZSxcIldpZHRoXCI6MC4wLFwiSGVpZ2h0XCI6MTAuMCxcIkJvcmRlclN0eWxlXCI6e1wiJGlkXCI6XCI2NzNcIixcIkxpbmVDb2xvclwiOntcIiRpZFwiOlwiNjc0XCIsXCIkdHlwZVwiOlwiTkxSRS5Db21tb24uRG9tLlNvbGlkQ29sb3JCcnVzaCwgTkxSRS5Db21tb25cIixcIkNvbG9yXCI6e1wiJGlkXCI6XCI2NzVcIixcIkFcIjoyNTUsXCJSXCI6MCxcIkdcIjowLFwiQlwiOjB9fSxcIkxpbmVXZWlnaHRcIjoyLjAsXCJMaW5lVHlwZVwiOjB9fSxcIlRpdGxlU3R5bGVcIjp7XCIkaWRcIjpcIjY3NlwiLFwiRm9udFNldHRpbmdzXCI6e1wiJGlkXCI6XCI2NzdcIixcIkZvbnRTaXplXCI6MTEsXCJGb250TmFtZVwiOlwiQ2FsaWJyaVwiLFwiSXNCb2xkXCI6ZmFsc2UsXCJJc0l0YWxpY1wiOmZhbHNlLFwiSXNVbmRlcmxpbmVkXCI6ZmFsc2V9LFwiQXV0b1NpemVcIjowLFwiRm9yZWdyb3VuZFwiOntcIiRpZFwiOlwiNjc4XCIsXCJDb2xvclwiOntcIiRpZFwiOlwiNjc5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Y4MFwiLFwiVG9wXCI6MC4wLFwiTGVmdFwiOjAuMCxcIlJpZ2h0XCI6MC4wLFwiQm90dG9tXCI6MC4wfSxcIlBhZGRpbmdcIjp7XCIkaWRcIjpcIjY4MVwiLFwiVG9wXCI6MC4wLFwiTGVmdFwiOjAuMCxcIlJpZ2h0XCI6MC4wLFwiQm90dG9tXCI6MC4wfSxcIkJhY2tncm91bmRcIjp7XCIkaWRcIjpcIjY4MlwiLFwiQ29sb3JcIjp7XCIkaWRcIjpcIjY4M1wiLFwiQVwiOjAsXCJSXCI6MjU1LFwiR1wiOjI1NSxcIkJcIjoyNTV9fSxcIklzVmlzaWJsZVwiOnRydWUsXCJXaWR0aFwiOjAuMCxcIkhlaWdodFwiOjAuMCxcIkJvcmRlclN0eWxlXCI6e1wiJGlkXCI6XCI2ODRcIixcIkxpbmVDb2xvclwiOm51bGwsXCJMaW5lV2VpZ2h0XCI6MC4wLFwiTGluZVR5cGVcIjowfX0sXCJEYXRlU3R5bGVcIjp7XCIkaWRcIjpcIjY4NVwiLFwiRm9udFNldHRpbmdzXCI6e1wiJGlkXCI6XCI2ODZcIixcIkZvbnRTaXplXCI6MTEsXCJGb250TmFtZVwiOlwiQ2FsaWJyaVwiLFwiSXNCb2xkXCI6ZmFsc2UsXCJJc0l0YWxpY1wiOmZhbHNlLFwiSXNVbmRlcmxpbmVkXCI6ZmFsc2V9LFwiQXV0b1NpemVcIjowLFwiRm9yZWdyb3VuZFwiOntcIiRpZFwiOlwiNjg3XCIsXCJDb2xvclwiOntcIiRpZFwiOlwiNjg4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Y4OVwiLFwiVG9wXCI6MC4wLFwiTGVmdFwiOjAuMCxcIlJpZ2h0XCI6MC4wLFwiQm90dG9tXCI6MC4wfSxcIlBhZGRpbmdcIjp7XCIkaWRcIjpcIjY5MFwiLFwiVG9wXCI6MC4wLFwiTGVmdFwiOjAuMCxcIlJpZ2h0XCI6MC4wLFwiQm90dG9tXCI6MC4wfSxcIkJhY2tncm91bmRcIjp7XCIkaWRcIjpcIjY5MVwiLFwiQ29sb3JcIjp7XCIkaWRcIjpcIjY5MlwiLFwiQVwiOjAsXCJSXCI6MjU1LFwiR1wiOjI1NSxcIkJcIjoyNTV9fSxcIklzVmlzaWJsZVwiOnRydWUsXCJXaWR0aFwiOjAuMCxcIkhlaWdodFwiOjAuMCxcIkJvcmRlclN0eWxlXCI6e1wiJGlkXCI6XCI2OTNcIixcIkxpbmVDb2xvclwiOm51bGwsXCJMaW5lV2VpZ2h0XCI6MC4wLFwiTGluZVR5cGVcIjowfX0sXCJEYXRlRm9ybWF0XCI6e1wiJGlkXCI6XCI2OT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Njk1XCIsXCJUYXNrU3R5bGVcIjp7XCIkaWRcIjpcIjY5NlwiLFwiU2hhcGVcIjoxLFwiU2hhcGVUaGlja25lc3NcIjowLFwiRHVyYXRpb25Gb3JtYXRcIjoxMyxcIlBlcmNlbnRhZ2VDb21wbGV0ZVN0eWxlXCI6e1wiJGlkXCI6XCI2OTdcIixcIkZvbnRTZXR0aW5nc1wiOntcIiRpZFwiOlwiNjk4XCIsXCJGb250U2l6ZVwiOjEwLFwiRm9udE5hbWVcIjpcIkNhbGlicmlcIixcIklzQm9sZFwiOmZhbHNlLFwiSXNJdGFsaWNcIjpmYWxzZSxcIklzVW5kZXJsaW5lZFwiOmZhbHNlfSxcIkF1dG9TaXplXCI6MCxcIkZvcmVncm91bmRcIjp7XCIkaWRcIjpcIjY5OVwiLFwiQ29sb3JcIjp7XCIkaWRcIjpcIjcwMF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cwMVwiLFwiVG9wXCI6MC4wLFwiTGVmdFwiOjAuMCxcIlJpZ2h0XCI6MC4wLFwiQm90dG9tXCI6MC4wfSxcIlBhZGRpbmdcIjp7XCIkaWRcIjpcIjcwMlwiLFwiVG9wXCI6MC4wLFwiTGVmdFwiOjAuMCxcIlJpZ2h0XCI6MC4wLFwiQm90dG9tXCI6MC4wfSxcIkJhY2tncm91bmRcIjp7XCIkaWRcIjpcIjcwM1wiLFwiQ29sb3JcIjp7XCIkaWRcIjpcIjcwNFwiLFwiQVwiOjg5LFwiUlwiOjAsXCJHXCI6MCxcIkJcIjowfX0sXCJJc1Zpc2libGVcIjp0cnVlLFwiV2lkdGhcIjowLjAsXCJIZWlnaHRcIjowLjAsXCJCb3JkZXJTdHlsZVwiOntcIiRpZFwiOlwiNzA1XCIsXCJMaW5lQ29sb3JcIjpudWxsLFwiTGluZVdlaWdodFwiOjAuMCxcIkxpbmVUeXBlXCI6MH19LFwiRHVyYXRpb25TdHlsZVwiOntcIiRpZFwiOlwiNzA2XCIsXCJGb250U2V0dGluZ3NcIjp7XCIkaWRcIjpcIjcwN1wiLFwiRm9udFNpemVcIjoxMSxcIkZvbnROYW1lXCI6XCJDYWxpYnJpXCIsXCJJc0JvbGRcIjpmYWxzZSxcIklzSXRhbGljXCI6ZmFsc2UsXCJJc1VuZGVybGluZWRcIjpmYWxzZX0sXCJBdXRvU2l6ZVwiOjAsXCJGb3JlZ3JvdW5kXCI6e1wiJGlkXCI6XCI3MDhcIixcIkNvbG9yXCI6e1wiJGlkXCI6XCI3MD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EwXCIsXCJUb3BcIjowLjAsXCJMZWZ0XCI6MC4wLFwiUmlnaHRcIjowLjAsXCJCb3R0b21cIjowLjB9LFwiUGFkZGluZ1wiOntcIiRpZFwiOlwiNzExXCIsXCJUb3BcIjowLjAsXCJMZWZ0XCI6MC4wLFwiUmlnaHRcIjowLjAsXCJCb3R0b21cIjowLjB9LFwiQmFja2dyb3VuZFwiOntcIiRpZFwiOlwiNzEyXCIsXCJDb2xvclwiOntcIiRpZFwiOlwiNzEzXCIsXCJBXCI6MCxcIlJcIjowLFwiR1wiOjAsXCJCXCI6MH19LFwiSXNWaXNpYmxlXCI6dHJ1ZSxcIldpZHRoXCI6MC4wLFwiSGVpZ2h0XCI6MC4wLFwiQm9yZGVyU3R5bGVcIjp7XCIkaWRcIjpcIjcxNFwiLFwiTGluZUNvbG9yXCI6bnVsbCxcIkxpbmVXZWlnaHRcIjowLjAsXCJMaW5lVHlwZVwiOjB9fSxcIkhvcml6b250YWxDb25uZWN0b3JTdHlsZVwiOntcIiRpZFwiOlwiNzE1XCIsXCJMaW5lQ29sb3JcIjp7XCIkaWRcIjpcIjcxNlwiLFwiJHR5cGVcIjpcIk5MUkUuQ29tbW9uLkRvbS5Tb2xpZENvbG9yQnJ1c2gsIE5MUkUuQ29tbW9uXCIsXCJDb2xvclwiOntcIiRpZFwiOlwiNzE3XCIsXCJBXCI6MjU1LFwiUlwiOjIwNCxcIkdcIjoyMDQsXCJCXCI6MjA0fX0sXCJMaW5lV2VpZ2h0XCI6MS4wLFwiTGluZVR5cGVcIjowfSxcIlZlcnRpY2FsQ29ubmVjdG9yU3R5bGVcIjp7XCIkaWRcIjpcIjcxOFwiLFwiTGluZUNvbG9yXCI6e1wiJGlkXCI6XCI3MTlcIixcIiR0eXBlXCI6XCJOTFJFLkNvbW1vbi5Eb20uU29saWRDb2xvckJydXNoLCBOTFJFLkNvbW1vblwiLFwiQ29sb3JcIjp7XCIkaWRcIjpcIjcyMFwiLFwiQVwiOjI1NSxcIlJcIjoyMDQsXCJHXCI6MjA0LFwiQlwiOjIwNH1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cyMVwiLFwiTWFyZ2luXCI6e1wiJGlkXCI6XCI3MjJcIixcIlRvcFwiOjAuMCxcIkxlZnRcIjo0LjAsXCJSaWdodFwiOjQuMCxcIkJvdHRvbVwiOjAuMH0sXCJQYWRkaW5nXCI6e1wiJGlkXCI6XCI3MjNcIixcIlRvcFwiOjAuMCxcIkxlZnRcIjowLjAsXCJSaWdodFwiOjAuMCxcIkJvdHRvbVwiOjAuMH0sXCJCYWNrZ3JvdW5kXCI6e1wiJGlkXCI6XCI3MjRcIixcIkNvbG9yXCI6e1wiJGlkXCI6XCI3MjVcIixcIkFcIjoyNTUsXCJSXCI6MjU1LFwiR1wiOjI1NSxcIkJcIjoyNTV9fSxcIklzVmlzaWJsZVwiOnRydWUsXCJXaWR0aFwiOjAuMCxcIkhlaWdodFwiOjEwLjAsXCJCb3JkZXJTdHlsZVwiOntcIiRpZFwiOlwiNzI2XCIsXCJMaW5lQ29sb3JcIjp7XCIkaWRcIjpcIjcyN1wiLFwiJHR5cGVcIjpcIk5MUkUuQ29tbW9uLkRvbS5Tb2xpZENvbG9yQnJ1c2gsIE5MUkUuQ29tbW9uXCIsXCJDb2xvclwiOntcIiRpZFwiOlwiNzI4XCIsXCJBXCI6MjU1LFwiUlwiOjAsXCJHXCI6MCxcIkJcIjowfX0sXCJMaW5lV2VpZ2h0XCI6Mi4wLFwiTGluZVR5cGVcIjowfX0sXCJUaXRsZVN0eWxlXCI6e1wiJGlkXCI6XCI3MjlcIixcIkZvbnRTZXR0aW5nc1wiOntcIiRpZFwiOlwiNzMwXCIsXCJGb250U2l6ZVwiOjExLFwiRm9udE5hbWVcIjpcIkNhbGlicmlcIixcIklzQm9sZFwiOmZhbHNlLFwiSXNJdGFsaWNcIjpmYWxzZSxcIklzVW5kZXJsaW5lZFwiOmZhbHNlfSxcIkF1dG9TaXplXCI6MCxcIkZvcmVncm91bmRcIjp7XCIkaWRcIjpcIjczMVwiLFwiQ29sb3JcIjp7XCIkaWRcIjpcIjczMl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3MzNcIixcIlRvcFwiOjAuMCxcIkxlZnRcIjowLjAsXCJSaWdodFwiOjAuMCxcIkJvdHRvbVwiOjAuMH0sXCJQYWRkaW5nXCI6e1wiJGlkXCI6XCI3MzRcIixcIlRvcFwiOjAuMCxcIkxlZnRcIjowLjAsXCJSaWdodFwiOjAuMCxcIkJvdHRvbVwiOjAuMH0sXCJCYWNrZ3JvdW5kXCI6e1wiJGlkXCI6XCI3MzVcIixcIkNvbG9yXCI6e1wiJGlkXCI6XCI3MzZcIixcIkFcIjowLFwiUlwiOjI1NSxcIkdcIjoyNTUsXCJCXCI6MjU1fX0sXCJJc1Zpc2libGVcIjp0cnVlLFwiV2lkdGhcIjowLjAsXCJIZWlnaHRcIjowLjAsXCJCb3JkZXJTdHlsZVwiOntcIiRpZFwiOlwiNzM3XCIsXCJMaW5lQ29sb3JcIjpudWxsLFwiTGluZVdlaWdodFwiOjAuMCxcIkxpbmVUeXBlXCI6MH19LFwiRGF0ZVN0eWxlXCI6e1wiJGlkXCI6XCI3MzhcIixcIkZvbnRTZXR0aW5nc1wiOntcIiRpZFwiOlwiNzM5XCIsXCJGb250U2l6ZVwiOjExLFwiRm9udE5hbWVcIjpcIkNhbGlicmlcIixcIklzQm9sZFwiOmZhbHNlLFwiSXNJdGFsaWNcIjpmYWxzZSxcIklzVW5kZXJsaW5lZFwiOmZhbHNlfSxcIkF1dG9TaXplXCI6MCxcIkZvcmVncm91bmRcIjp7XCIkaWRcIjpcIjc0MFwiLFwiQ29sb3JcIjp7XCIkaWRcIjpcIjc0MV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3NDJcIixcIlRvcFwiOjAuMCxcIkxlZnRcIjowLjAsXCJSaWdodFwiOjAuMCxcIkJvdHRvbVwiOjAuMH0sXCJQYWRkaW5nXCI6e1wiJGlkXCI6XCI3NDNcIixcIlRvcFwiOjAuMCxcIkxlZnRcIjowLjAsXCJSaWdodFwiOjAuMCxcIkJvdHRvbVwiOjAuMH0sXCJCYWNrZ3JvdW5kXCI6e1wiJGlkXCI6XCI3NDRcIixcIkNvbG9yXCI6e1wiJGlkXCI6XCI3NDVcIixcIkFcIjowLFwiUlwiOjI1NSxcIkdcIjoyNTUsXCJCXCI6MjU1fX0sXCJJc1Zpc2libGVcIjp0cnVlLFwiV2lkdGhcIjowLjAsXCJIZWlnaHRcIjowLjAsXCJCb3JkZXJTdHlsZVwiOntcIiRpZFwiOlwiNzQ2XCIsXCJMaW5lQ29sb3JcIjpudWxsLFwiTGluZVdlaWdodFwiOjAuMCxcIkxpbmVUeXBlXCI6MH19LFwiRGF0ZUZvcm1hdFwiOntcIiRpZFwiOlwiNzQ3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c0OFwiLFwiVGFza1N0eWxlXCI6e1wiJGlkXCI6XCI3NDlcIixcIlNoYXBlXCI6MSxcIlNoYXBlVGhpY2tuZXNzXCI6MCxcIkR1cmF0aW9uRm9ybWF0XCI6MTMsXCJQZXJjZW50YWdlQ29tcGxldGVTdHlsZVwiOntcIiRpZFwiOlwiNzUwXCIsXCJGb250U2V0dGluZ3NcIjp7XCIkaWRcIjpcIjc1MVwiLFwiRm9udFNpemVcIjoxMCxcIkZvbnROYW1lXCI6XCJDYWxpYnJpXCIsXCJJc0JvbGRcIjpmYWxzZSxcIklzSXRhbGljXCI6ZmFsc2UsXCJJc1VuZGVybGluZWRcIjpmYWxzZX0sXCJBdXRvU2l6ZVwiOjAsXCJGb3JlZ3JvdW5kXCI6e1wiJGlkXCI6XCI3NTJcIixcIkNvbG9yXCI6e1wiJGlkXCI6XCI3NT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3NTRcIixcIlRvcFwiOjAuMCxcIkxlZnRcIjowLjAsXCJSaWdodFwiOjAuMCxcIkJvdHRvbVwiOjAuMH0sXCJQYWRkaW5nXCI6e1wiJGlkXCI6XCI3NTVcIixcIlRvcFwiOjAuMCxcIkxlZnRcIjowLjAsXCJSaWdodFwiOjAuMCxcIkJvdHRvbVwiOjAuMH0sXCJCYWNrZ3JvdW5kXCI6e1wiJGlkXCI6XCI3NTZcIixcIkNvbG9yXCI6e1wiJGlkXCI6XCI3NTdcIixcIkFcIjo4OSxcIlJcIjowLFwiR1wiOjAsXCJCXCI6MH19LFwiSXNWaXNpYmxlXCI6dHJ1ZSxcIldpZHRoXCI6MC4wLFwiSGVpZ2h0XCI6MC4wLFwiQm9yZGVyU3R5bGVcIjp7XCIkaWRcIjpcIjc1OFwiLFwiTGluZUNvbG9yXCI6bnVsbCxcIkxpbmVXZWlnaHRcIjowLjAsXCJMaW5lVHlwZVwiOjB9fSxcIkR1cmF0aW9uU3R5bGVcIjp7XCIkaWRcIjpcIjc1OVwiLFwiRm9udFNldHRpbmdzXCI6e1wiJGlkXCI6XCI3NjBcIixcIkZvbnRTaXplXCI6MTEsXCJGb250TmFtZVwiOlwiQ2FsaWJyaVwiLFwiSXNCb2xkXCI6ZmFsc2UsXCJJc0l0YWxpY1wiOmZhbHNlLFwiSXNVbmRlcmxpbmVkXCI6ZmFsc2V9LFwiQXV0b1NpemVcIjowLFwiRm9yZWdyb3VuZFwiOntcIiRpZFwiOlwiNzYxXCIsXCJDb2xvclwiOntcIiRpZFwiOlwiNzY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2M1wiLFwiVG9wXCI6MC4wLFwiTGVmdFwiOjAuMCxcIlJpZ2h0XCI6MC4wLFwiQm90dG9tXCI6MC4wfSxcIlBhZGRpbmdcIjp7XCIkaWRcIjpcIjc2NFwiLFwiVG9wXCI6MC4wLFwiTGVmdFwiOjAuMCxcIlJpZ2h0XCI6MC4wLFwiQm90dG9tXCI6MC4wfSxcIkJhY2tncm91bmRcIjp7XCIkaWRcIjpcIjc2NVwiLFwiQ29sb3JcIjp7XCIkaWRcIjpcIjc2NlwiLFwiQVwiOjAsXCJSXCI6MCxcIkdcIjowLFwiQlwiOjB9fSxcIklzVmlzaWJsZVwiOnRydWUsXCJXaWR0aFwiOjAuMCxcIkhlaWdodFwiOjAuMCxcIkJvcmRlclN0eWxlXCI6e1wiJGlkXCI6XCI3NjdcIixcIkxpbmVDb2xvclwiOm51bGwsXCJMaW5lV2VpZ2h0XCI6MC4wLFwiTGluZVR5cGVcIjowfX0sXCJIb3Jpem9udGFsQ29ubmVjdG9yU3R5bGVcIjp7XCIkaWRcIjpcIjc2OFwiLFwiTGluZUNvbG9yXCI6e1wiJGlkXCI6XCI3NjlcIixcIiR0eXBlXCI6XCJOTFJFLkNvbW1vbi5Eb20uU29saWRDb2xvckJydXNoLCBOTFJFLkNvbW1vblwiLFwiQ29sb3JcIjp7XCIkaWRcIjpcIjc3MFwiLFwiQVwiOjI1NSxcIlJcIjoyMDQsXCJHXCI6MjA0LFwiQlwiOjIwNH19LFwiTGluZVdlaWdodFwiOjEuMCxcIkxpbmVUeXBlXCI6MH0sXCJWZXJ0aWNhbENvbm5lY3RvclN0eWxlXCI6e1wiJGlkXCI6XCI3NzFcIixcIkxpbmVDb2xvclwiOntcIiRpZFwiOlwiNzcyXCIsXCIkdHlwZVwiOlwiTkxSRS5Db21tb24uRG9tLlNvbGlkQ29sb3JCcnVzaCwgTkxSRS5Db21tb25cIixcIkNvbG9yXCI6e1wiJGlkXCI6XCI3NzN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3NzRcIixcIk1hcmdpblwiOntcIiRpZFwiOlwiNzc1XCIsXCJUb3BcIjowLjAsXCJMZWZ0XCI6NC4wLFwiUmlnaHRcIjo0LjAsXCJCb3R0b21cIjowLjB9LFwiUGFkZGluZ1wiOntcIiRpZFwiOlwiNzc2XCIsXCJUb3BcIjowLjAsXCJMZWZ0XCI6MC4wLFwiUmlnaHRcIjowLjAsXCJCb3R0b21cIjowLjB9LFwiQmFja2dyb3VuZFwiOntcIiRpZFwiOlwiNzc3XCIsXCJDb2xvclwiOntcIiRpZFwiOlwiNzc4XCIsXCJBXCI6MjU1LFwiUlwiOjI1NSxcIkdcIjoyNTUsXCJCXCI6MjU1fX0sXCJJc1Zpc2libGVcIjp0cnVlLFwiV2lkdGhcIjowLjAsXCJIZWlnaHRcIjoxMC4wLFwiQm9yZGVyU3R5bGVcIjp7XCIkaWRcIjpcIjc3OVwiLFwiTGluZUNvbG9yXCI6e1wiJGlkXCI6XCI3ODBcIixcIiR0eXBlXCI6XCJOTFJFLkNvbW1vbi5Eb20uU29saWRDb2xvckJydXNoLCBOTFJFLkNvbW1vblwiLFwiQ29sb3JcIjp7XCIkaWRcIjpcIjc4MVwiLFwiQVwiOjI1NSxcIlJcIjowLFwiR1wiOjAsXCJCXCI6MH19LFwiTGluZVdlaWdodFwiOjIuMCxcIkxpbmVUeXBlXCI6MH19LFwiVGl0bGVTdHlsZVwiOntcIiRpZFwiOlwiNzgyXCIsXCJGb250U2V0dGluZ3NcIjp7XCIkaWRcIjpcIjc4M1wiLFwiRm9udFNpemVcIjoxMSxcIkZvbnROYW1lXCI6XCJDYWxpYnJpXCIsXCJJc0JvbGRcIjpmYWxzZSxcIklzSXRhbGljXCI6ZmFsc2UsXCJJc1VuZGVybGluZWRcIjpmYWxzZX0sXCJBdXRvU2l6ZVwiOjAsXCJGb3JlZ3JvdW5kXCI6e1wiJGlkXCI6XCI3ODRcIixcIkNvbG9yXCI6e1wiJGlkXCI6XCI3ODV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Nzg2XCIsXCJUb3BcIjowLjAsXCJMZWZ0XCI6MC4wLFwiUmlnaHRcIjowLjAsXCJCb3R0b21cIjowLjB9LFwiUGFkZGluZ1wiOntcIiRpZFwiOlwiNzg3XCIsXCJUb3BcIjowLjAsXCJMZWZ0XCI6MC4wLFwiUmlnaHRcIjowLjAsXCJCb3R0b21cIjowLjB9LFwiQmFja2dyb3VuZFwiOntcIiRpZFwiOlwiNzg4XCIsXCJDb2xvclwiOntcIiRpZFwiOlwiNzg5XCIsXCJBXCI6MCxcIlJcIjoyNTUsXCJHXCI6MjU1LFwiQlwiOjI1NX19LFwiSXNWaXNpYmxlXCI6dHJ1ZSxcIldpZHRoXCI6MC4wLFwiSGVpZ2h0XCI6MC4wLFwiQm9yZGVyU3R5bGVcIjp7XCIkaWRcIjpcIjc5MFwiLFwiTGluZUNvbG9yXCI6bnVsbCxcIkxpbmVXZWlnaHRcIjowLjAsXCJMaW5lVHlwZVwiOjB9fSxcIkRhdGVTdHlsZVwiOntcIiRpZFwiOlwiNzkxXCIsXCJGb250U2V0dGluZ3NcIjp7XCIkaWRcIjpcIjc5MlwiLFwiRm9udFNpemVcIjoxMSxcIkZvbnROYW1lXCI6XCJDYWxpYnJpXCIsXCJJc0JvbGRcIjpmYWxzZSxcIklzSXRhbGljXCI6ZmFsc2UsXCJJc1VuZGVybGluZWRcIjpmYWxzZX0sXCJBdXRvU2l6ZVwiOjAsXCJGb3JlZ3JvdW5kXCI6e1wiJGlkXCI6XCI3OTNcIixcIkNvbG9yXCI6e1wiJGlkXCI6XCI3OTRcIixcIkFcIjoyNTUsXCJSXCI6MCxcIkdcIjowLFwiQlwiOjB9fSxcIkJhY2tncm91bmRGaWxsVHlwZVwiOjAsXCJNYXhXaWR0aFwiOjIwMC4wLFwiTWF4SGVpZ2h0XCI6XCJJbmZpbml0eVwiLFwiU21hcnRGb3JlZ3JvdW5kSXNBY3RpdmVcIjpmYWxzZSxcIkhvcml6b250YWxBbGlnbm1lbnRcIjoyLFwiVmVydGljYWxBbGlnbm1lbnRcIjowLFwiU21hcnRGb3JlZ3JvdW5kXCI6bnVsbCxcIk1hcmdpblwiOntcIiRpZFwiOlwiNzk1XCIsXCJUb3BcIjowLjAsXCJMZWZ0XCI6MC4wLFwiUmlnaHRcIjowLjAsXCJCb3R0b21cIjowLjB9LFwiUGFkZGluZ1wiOntcIiRpZFwiOlwiNzk2XCIsXCJUb3BcIjowLjAsXCJMZWZ0XCI6MC4wLFwiUmlnaHRcIjowLjAsXCJCb3R0b21cIjowLjB9LFwiQmFja2dyb3VuZFwiOntcIiRpZFwiOlwiNzk3XCIsXCJDb2xvclwiOntcIiRpZFwiOlwiNzk4XCIsXCJBXCI6MCxcIlJcIjoyNTUsXCJHXCI6MjU1LFwiQlwiOjI1NX19LFwiSXNWaXNpYmxlXCI6dHJ1ZSxcIldpZHRoXCI6MC4wLFwiSGVpZ2h0XCI6MC4wLFwiQm9yZGVyU3R5bGVcIjp7XCIkaWRcIjpcIjc5OVwiLFwiTGluZUNvbG9yXCI6bnVsbCxcIkxpbmVXZWlnaHRcIjowLjAsXCJMaW5lVHlwZVwiOjB9fSxcIkRhdGVGb3JtYXRcIjp7XCIkaWRcIjpcIjgwM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4MDFcIixcIlRhc2tTdHlsZVwiOntcIiRpZFwiOlwiODAyXCIsXCJTaGFwZVwiOjEsXCJTaGFwZVRoaWNrbmVzc1wiOjAsXCJEdXJhdGlvbkZvcm1hdFwiOjEzLFwiUGVyY2VudGFnZUNvbXBsZXRlU3R5bGVcIjp7XCIkaWRcIjpcIjgwM1wiLFwiRm9udFNldHRpbmdzXCI6e1wiJGlkXCI6XCI4MDRcIixcIkZvbnRTaXplXCI6MTAsXCJGb250TmFtZVwiOlwiQ2FsaWJyaVwiLFwiSXNCb2xkXCI6ZmFsc2UsXCJJc0l0YWxpY1wiOmZhbHNlLFwiSXNVbmRlcmxpbmVkXCI6ZmFsc2V9LFwiQXV0b1NpemVcIjowLFwiRm9yZWdyb3VuZFwiOntcIiRpZFwiOlwiODA1XCIsXCJDb2xvclwiOntcIiRpZFwiOlwiODA2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ODA3XCIsXCJUb3BcIjowLjAsXCJMZWZ0XCI6MC4wLFwiUmlnaHRcIjowLjAsXCJCb3R0b21cIjowLjB9LFwiUGFkZGluZ1wiOntcIiRpZFwiOlwiODA4XCIsXCJUb3BcIjowLjAsXCJMZWZ0XCI6MC4wLFwiUmlnaHRcIjowLjAsXCJCb3R0b21cIjowLjB9LFwiQmFja2dyb3VuZFwiOntcIiRpZFwiOlwiODA5XCIsXCJDb2xvclwiOntcIiRpZFwiOlwiODEwXCIsXCJBXCI6ODksXCJSXCI6MCxcIkdcIjowLFwiQlwiOjB9fSxcIklzVmlzaWJsZVwiOnRydWUsXCJXaWR0aFwiOjAuMCxcIkhlaWdodFwiOjAuMCxcIkJvcmRlclN0eWxlXCI6e1wiJGlkXCI6XCI4MTFcIixcIkxpbmVDb2xvclwiOm51bGwsXCJMaW5lV2VpZ2h0XCI6MC4wLFwiTGluZVR5cGVcIjowfX0sXCJEdXJhdGlvblN0eWxlXCI6e1wiJGlkXCI6XCI4MTJcIixcIkZvbnRTZXR0aW5nc1wiOntcIiRpZFwiOlwiODEzXCIsXCJGb250U2l6ZVwiOjExLFwiRm9udE5hbWVcIjpcIkNhbGlicmlcIixcIklzQm9sZFwiOmZhbHNlLFwiSXNJdGFsaWNcIjpmYWxzZSxcIklzVW5kZXJsaW5lZFwiOmZhbHNlfSxcIkF1dG9TaXplXCI6MCxcIkZvcmVncm91bmRcIjp7XCIkaWRcIjpcIjgxNFwiLFwiQ29sb3JcIjp7XCIkaWRcIjpcIjgx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4MTZcIixcIlRvcFwiOjAuMCxcIkxlZnRcIjowLjAsXCJSaWdodFwiOjAuMCxcIkJvdHRvbVwiOjAuMH0sXCJQYWRkaW5nXCI6e1wiJGlkXCI6XCI4MTdcIixcIlRvcFwiOjAuMCxcIkxlZnRcIjowLjAsXCJSaWdodFwiOjAuMCxcIkJvdHRvbVwiOjAuMH0sXCJCYWNrZ3JvdW5kXCI6e1wiJGlkXCI6XCI4MThcIixcIkNvbG9yXCI6e1wiJGlkXCI6XCI4MTlcIixcIkFcIjowLFwiUlwiOjAsXCJHXCI6MCxcIkJcIjowfX0sXCJJc1Zpc2libGVcIjp0cnVlLFwiV2lkdGhcIjowLjAsXCJIZWlnaHRcIjowLjAsXCJCb3JkZXJTdHlsZVwiOntcIiRpZFwiOlwiODIwXCIsXCJMaW5lQ29sb3JcIjpudWxsLFwiTGluZVdlaWdodFwiOjAuMCxcIkxpbmVUeXBlXCI6MH19LFwiSG9yaXpvbnRhbENvbm5lY3RvclN0eWxlXCI6e1wiJGlkXCI6XCI4MjFcIixcIkxpbmVDb2xvclwiOntcIiRyZWZcIjpcIjY2M1wifSxcIkxpbmVXZWlnaHRcIjoxLjAsXCJMaW5lVHlwZVwiOjB9LFwiVmVydGljYWxDb25uZWN0b3JTdHlsZVwiOntcIiRpZFwiOlwiODIyXCIsXCJMaW5lQ29sb3JcIjp7XCIkcmVmXCI6XCI2NjZcIn0sXCJMaW5lV2VpZ2h0XCI6MC4wLFwiTGluZVR5cGVcIjowfSxcIk1hcmdpblwiOm51bGwsXCJTdGFydERhdGVQb3NpdGlvblwiOjMsXCJFbmREYXRlUG9zaXRpb25cIjozLFwiVGl0bGVQb3NpdGlvblwiOjQ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ODIzXCIsXCJNYXJnaW5cIjp7XCIkaWRcIjpcIjgyNFwiLFwiVG9wXCI6MC4wLFwiTGVmdFwiOjQuMCxcIlJpZ2h0XCI6NC4wLFwiQm90dG9tXCI6MC4wfSxcIlBhZGRpbmdcIjp7XCIkaWRcIjpcIjgyNVwiLFwiVG9wXCI6MC4wLFwiTGVmdFwiOjAuMCxcIlJpZ2h0XCI6MC4wLFwiQm90dG9tXCI6MC4wfSxcIkJhY2tncm91bmRcIjp7XCIkaWRcIjpcIjgyNlwiLFwiQ29sb3JcIjp7XCIkaWRcIjpcIjgyN1wiLFwiQVwiOjI1NSxcIlJcIjoyNTUsXCJHXCI6MjU1LFwiQlwiOjI1NX19LFwiSXNWaXNpYmxlXCI6dHJ1ZSxcIldpZHRoXCI6MC4wLFwiSGVpZ2h0XCI6MTAuMCxcIkJvcmRlclN0eWxlXCI6e1wiJGlkXCI6XCI4MjhcIixcIkxpbmVDb2xvclwiOntcIiRyZWZcIjpcIjY3NFwifSxcIkxpbmVXZWlnaHRcIjoyLjAsXCJMaW5lVHlwZVwiOjB9fSxcIlRpdGxlU3R5bGVcIjp7XCIkaWRcIjpcIjgyOVwiLFwiRm9udFNldHRpbmdzXCI6e1wiJGlkXCI6XCI4MzBcIixcIkZvbnRTaXplXCI6MTEsXCJGb250TmFtZVwiOlwiQ2FsaWJyaVwiLFwiSXNCb2xkXCI6ZmFsc2UsXCJJc0l0YWxpY1wiOmZhbHNlLFwiSXNVbmRlcmxpbmVkXCI6ZmFsc2V9LFwiQXV0b1NpemVcIjowLFwiRm9yZWdyb3VuZFwiOntcIiRpZFwiOlwiODMxXCIsXCJDb2xvclwiOntcIiRpZFwiOlwiODMyXCIsXCJBXCI6MjU1LFwiUlwiOjAsXCJHXCI6MCxcIkJcIjowfX0sXCJCYWNrZ3JvdW5kRmlsbFR5cGVcIjowLFwiTWF4V2lkdGhcIjo5NjAuMCxcIk1heEhlaWdodFwiOlwiSW5maW5pdHlcIixcIlNtYXJ0Rm9yZWdyb3VuZElzQWN0aXZlXCI6ZmFsc2UsXCJIb3Jpem9udGFsQWxpZ25tZW50XCI6MCxcIlZlcnRpY2FsQWxpZ25tZW50XCI6MCxcIlNtYXJ0Rm9yZWdyb3VuZFwiOm51bGwsXCJNYXJnaW5cIjp7XCIkaWRcIjpcIjgzM1wiLFwiVG9wXCI6MC4wLFwiTGVmdFwiOjAuMCxcIlJpZ2h0XCI6MC4wLFwiQm90dG9tXCI6MC4wfSxcIlBhZGRpbmdcIjp7XCIkaWRcIjpcIjgzNFwiLFwiVG9wXCI6MC4wLFwiTGVmdFwiOjAuMCxcIlJpZ2h0XCI6MC4wLFwiQm90dG9tXCI6MC4wfSxcIkJhY2tncm91bmRcIjp7XCIkaWRcIjpcIjgzNVwiLFwiQ29sb3JcIjp7XCIkaWRcIjpcIjgzNlwiLFwiQVwiOjAsXCJSXCI6MjU1LFwiR1wiOjI1NSxcIkJcIjoyNTV9fSxcIklzVmlzaWJsZVwiOnRydWUsXCJXaWR0aFwiOjAuMCxcIkhlaWdodFwiOjAuMCxcIkJvcmRlclN0eWxlXCI6e1wiJGlkXCI6XCI4MzdcIixcIkxpbmVDb2xvclwiOm51bGwsXCJMaW5lV2VpZ2h0XCI6MC4wLFwiTGluZVR5cGVcIjowfX0sXCJEYXRlU3R5bGVcIjp7XCIkaWRcIjpcIjgzOFwiLFwiRm9udFNldHRpbmdzXCI6e1wiJGlkXCI6XCI4MzlcIixcIkZvbnRTaXplXCI6MTEsXCJGb250TmFtZVwiOlwiQ2FsaWJyaVwiLFwiSXNCb2xkXCI6ZmFsc2UsXCJJc0l0YWxpY1wiOmZhbHNlLFwiSXNVbmRlcmxpbmVkXCI6ZmFsc2V9LFwiQXV0b1NpemVcIjowLFwiRm9yZWdyb3VuZFwiOntcIiRpZFwiOlwiODQwXCIsXCJDb2xvclwiOntcIiRpZFwiOlwiODQx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g0MlwiLFwiVG9wXCI6MC4wLFwiTGVmdFwiOjAuMCxcIlJpZ2h0XCI6MC4wLFwiQm90dG9tXCI6MC4wfSxcIlBhZGRpbmdcIjp7XCIkaWRcIjpcIjg0M1wiLFwiVG9wXCI6MC4wLFwiTGVmdFwiOjAuMCxcIlJpZ2h0XCI6MC4wLFwiQm90dG9tXCI6MC4wfSxcIkJhY2tncm91bmRcIjp7XCIkaWRcIjpcIjg0NFwiLFwiQ29sb3JcIjp7XCIkaWRcIjpcIjg0NVwiLFwiQVwiOjAsXCJSXCI6MjU1LFwiR1wiOjI1NSxcIkJcIjoyNTV9fSxcIklzVmlzaWJsZVwiOnRydWUsXCJXaWR0aFwiOjAuMCxcIkhlaWdodFwiOjAuMCxcIkJvcmRlclN0eWxlXCI6e1wiJGlkXCI6XCI4NDZcIixcIkxpbmVDb2xvclwiOm51bGwsXCJMaW5lV2VpZ2h0XCI6MC4wLFwiTGluZVR5cGVcIjowfX0sXCJEYXRlRm9ybWF0XCI6e1wiJGlkXCI6XCI4NDd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ODQ4XCIsXCJUYXNrU3R5bGVcIjp7XCIkaWRcIjpcIjg0OVwiLFwiU2hhcGVcIjoxLFwiU2hhcGVUaGlja25lc3NcIjowLFwiRHVyYXRpb25Gb3JtYXRcIjoxMyxcIlBlcmNlbnRhZ2VDb21wbGV0ZVN0eWxlXCI6e1wiJGlkXCI6XCI4NTBcIixcIkZvbnRTZXR0aW5nc1wiOntcIiRpZFwiOlwiODUxXCIsXCJGb250U2l6ZVwiOjEwLFwiRm9udE5hbWVcIjpcIkNhbGlicmlcIixcIklzQm9sZFwiOmZhbHNlLFwiSXNJdGFsaWNcIjpmYWxzZSxcIklzVW5kZXJsaW5lZFwiOmZhbHNlfSxcIkF1dG9TaXplXCI6MCxcIkZvcmVncm91bmRcIjp7XCIkaWRcIjpcIjg1MlwiLFwiQ29sb3JcIjp7XCIkaWRcIjpcIjg1M1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g1NFwiLFwiVG9wXCI6MC4wLFwiTGVmdFwiOjAuMCxcIlJpZ2h0XCI6MC4wLFwiQm90dG9tXCI6MC4wfSxcIlBhZGRpbmdcIjp7XCIkaWRcIjpcIjg1NVwiLFwiVG9wXCI6MC4wLFwiTGVmdFwiOjAuMCxcIlJpZ2h0XCI6MC4wLFwiQm90dG9tXCI6MC4wfSxcIkJhY2tncm91bmRcIjp7XCIkaWRcIjpcIjg1NlwiLFwiQ29sb3JcIjp7XCIkaWRcIjpcIjg1N1wiLFwiQVwiOjg5LFwiUlwiOjAsXCJHXCI6MCxcIkJcIjowfX0sXCJJc1Zpc2libGVcIjp0cnVlLFwiV2lkdGhcIjowLjAsXCJIZWlnaHRcIjowLjAsXCJCb3JkZXJTdHlsZVwiOntcIiRpZFwiOlwiODU4XCIsXCJMaW5lQ29sb3JcIjpudWxsLFwiTGluZVdlaWdodFwiOjAuMCxcIkxpbmVUeXBlXCI6MH19LFwiRHVyYXRpb25TdHlsZVwiOntcIiRpZFwiOlwiODU5XCIsXCJGb250U2V0dGluZ3NcIjp7XCIkaWRcIjpcIjg2MFwiLFwiRm9udFNpemVcIjoxMSxcIkZvbnROYW1lXCI6XCJDYWxpYnJpXCIsXCJJc0JvbGRcIjpmYWxzZSxcIklzSXRhbGljXCI6ZmFsc2UsXCJJc1VuZGVybGluZWRcIjpmYWxzZX0sXCJBdXRvU2l6ZVwiOjAsXCJGb3JlZ3JvdW5kXCI6e1wiJGlkXCI6XCI4NjFcIixcIkNvbG9yXCI6e1wiJGlkXCI6XCI4Nj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ODYzXCIsXCJUb3BcIjowLjAsXCJMZWZ0XCI6MC4wLFwiUmlnaHRcIjowLjAsXCJCb3R0b21cIjowLjB9LFwiUGFkZGluZ1wiOntcIiRpZFwiOlwiODY0XCIsXCJUb3BcIjowLjAsXCJMZWZ0XCI6MC4wLFwiUmlnaHRcIjowLjAsXCJCb3R0b21cIjowLjB9LFwiQmFja2dyb3VuZFwiOntcIiRpZFwiOlwiODY1XCIsXCJDb2xvclwiOntcIiRpZFwiOlwiODY2XCIsXCJBXCI6MCxcIlJcIjowLFwiR1wiOjAsXCJCXCI6MH19LFwiSXNWaXNpYmxlXCI6dHJ1ZSxcIldpZHRoXCI6MC4wLFwiSGVpZ2h0XCI6MC4wLFwiQm9yZGVyU3R5bGVcIjp7XCIkaWRcIjpcIjg2N1wiLFwiTGluZUNvbG9yXCI6bnVsbCxcIkxpbmVXZWlnaHRcIjowLjAsXCJMaW5lVHlwZVwiOjB9fSxcIkhvcml6b250YWxDb25uZWN0b3JTdHlsZVwiOntcIiRpZFwiOlwiODY4XCIsXCJMaW5lQ29sb3JcIjp7XCIkcmVmXCI6XCI3MTZcIn0sXCJMaW5lV2VpZ2h0XCI6MS4wLFwiTGluZVR5cGVcIjowfSxcIlZlcnRpY2FsQ29ubmVjdG9yU3R5bGVcIjp7XCIkaWRcIjpcIjg2OVwiLFwiTGluZUNvbG9yXCI6e1wiJHJlZlwiOlwiNzE5XCJ9LFwiTGluZVdlaWdodFwiOjAuMCxcIkxpbmVUeXBlXCI6MH0sXCJNYXJnaW5cIjpudWxsLFwiU3RhcnREYXRlUG9zaXRpb25cIjozLFwiRW5kRGF0ZVBvc2l0aW9uXCI6MyxcIlRpdGxlUG9zaXRpb25cIjo0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g3MFwiLFwiTWFyZ2luXCI6e1wiJGlkXCI6XCI4NzFcIixcIlRvcFwiOjAuMCxcIkxlZnRcIjo0LjAsXCJSaWdodFwiOjQuMCxcIkJvdHRvbVwiOjAuMH0sXCJQYWRkaW5nXCI6e1wiJGlkXCI6XCI4NzJcIixcIlRvcFwiOjAuMCxcIkxlZnRcIjowLjAsXCJSaWdodFwiOjAuMCxcIkJvdHRvbVwiOjAuMH0sXCJCYWNrZ3JvdW5kXCI6e1wiJGlkXCI6XCI4NzNcIixcIkNvbG9yXCI6e1wiJGlkXCI6XCI4NzRcIixcIkFcIjoyNTUsXCJSXCI6MjU1LFwiR1wiOjI1NSxcIkJcIjoyNTV9fSxcIklzVmlzaWJsZVwiOnRydWUsXCJXaWR0aFwiOjAuMCxcIkhlaWdodFwiOjEwLjAsXCJCb3JkZXJTdHlsZVwiOntcIiRpZFwiOlwiODc1XCIsXCJMaW5lQ29sb3JcIjp7XCIkcmVmXCI6XCI3MjdcIn0sXCJMaW5lV2VpZ2h0XCI6Mi4wLFwiTGluZVR5cGVcIjowfX0sXCJUaXRsZVN0eWxlXCI6e1wiJGlkXCI6XCI4NzZcIixcIkZvbnRTZXR0aW5nc1wiOntcIiRpZFwiOlwiODc3XCIsXCJGb250U2l6ZVwiOjExLFwiRm9udE5hbWVcIjpcIkNhbGlicmlcIixcIklzQm9sZFwiOmZhbHNlLFwiSXNJdGFsaWNcIjpmYWxzZSxcIklzVW5kZXJsaW5lZFwiOmZhbHNlfSxcIkF1dG9TaXplXCI6MCxcIkZvcmVncm91bmRcIjp7XCIkaWRcIjpcIjg3OFwiLFwiQ29sb3JcIjp7XCIkaWRcIjpcIjg3OVwiLFwiQVwiOjI1NSxcIlJcIjowLFwiR1wiOjAsXCJCXCI6MH19LFwiQmFja2dyb3VuZEZpbGxUeXBlXCI6MCxcIk1heFdpZHRoXCI6OTYwLjAsXCJNYXhIZWlnaHRcIjpcIkluZmluaXR5XCIsXCJTbWFydEZvcmVncm91bmRJc0FjdGl2ZVwiOmZhbHNlLFwiSG9yaXpvbnRhbEFsaWdubWVudFwiOjAsXCJWZXJ0aWNhbEFsaWdubWVudFwiOjAsXCJTbWFydEZvcmVncm91bmRcIjpudWxsLFwiTWFyZ2luXCI6e1wiJGlkXCI6XCI4ODBcIixcIlRvcFwiOjAuMCxcIkxlZnRcIjowLjAsXCJSaWdodFwiOjAuMCxcIkJvdHRvbVwiOjAuMH0sXCJQYWRkaW5nXCI6e1wiJGlkXCI6XCI4ODFcIixcIlRvcFwiOjAuMCxcIkxlZnRcIjowLjAsXCJSaWdodFwiOjAuMCxcIkJvdHRvbVwiOjAuMH0sXCJCYWNrZ3JvdW5kXCI6e1wiJGlkXCI6XCI4ODJcIixcIkNvbG9yXCI6e1wiJGlkXCI6XCI4ODNcIixcIkFcIjowLFwiUlwiOjI1NSxcIkdcIjoyNTUsXCJCXCI6MjU1fX0sXCJJc1Zpc2libGVcIjp0cnVlLFwiV2lkdGhcIjowLjAsXCJIZWlnaHRcIjowLjAsXCJCb3JkZXJTdHlsZVwiOntcIiRpZFwiOlwiODg0XCIsXCJMaW5lQ29sb3JcIjpudWxsLFwiTGluZVdlaWdodFwiOjAuMCxcIkxpbmVUeXBlXCI6MH19LFwiRGF0ZVN0eWxlXCI6e1wiJGlkXCI6XCI4ODVcIixcIkZvbnRTZXR0aW5nc1wiOntcIiRpZFwiOlwiODg2XCIsXCJGb250U2l6ZVwiOjExLFwiRm9udE5hbWVcIjpcIkNhbGlicmlcIixcIklzQm9sZFwiOmZhbHNlLFwiSXNJdGFsaWNcIjpmYWxzZSxcIklzVW5kZXJsaW5lZFwiOmZhbHNlfSxcIkF1dG9TaXplXCI6MCxcIkZvcmVncm91bmRcIjp7XCIkaWRcIjpcIjg4N1wiLFwiQ29sb3JcIjp7XCIkaWRcIjpcIjg4OFwiLFwiQVwiOjI1NSxcIlJcIjowLFwiR1wiOjAsXCJCXCI6MH19LFwiQmFja2dyb3VuZEZpbGxUeXBlXCI6MCxcIk1heFdpZHRoXCI6MjAwLjAsXCJNYXhIZWlnaHRcIjpcIkluZmluaXR5XCIsXCJTbWFydEZvcmVncm91bmRJc0FjdGl2ZVwiOmZhbHNlLFwiSG9yaXpvbnRhbEFsaWdubWVudFwiOjIsXCJWZXJ0aWNhbEFsaWdubWVudFwiOjAsXCJTbWFydEZvcmVncm91bmRcIjpudWxsLFwiTWFyZ2luXCI6e1wiJGlkXCI6XCI4ODlcIixcIlRvcFwiOjAuMCxcIkxlZnRcIjowLjAsXCJSaWdodFwiOjAuMCxcIkJvdHRvbVwiOjAuMH0sXCJQYWRkaW5nXCI6e1wiJGlkXCI6XCI4OTBcIixcIlRvcFwiOjAuMCxcIkxlZnRcIjowLjAsXCJSaWdodFwiOjAuMCxcIkJvdHRvbVwiOjAuMH0sXCJCYWNrZ3JvdW5kXCI6e1wiJGlkXCI6XCI4OTFcIixcIkNvbG9yXCI6e1wiJGlkXCI6XCI4OTJcIixcIkFcIjowLFwiUlwiOjI1NSxcIkdcIjoyNTUsXCJCXCI6MjU1fX0sXCJJc1Zpc2libGVcIjp0cnVlLFwiV2lkdGhcIjowLjAsXCJIZWlnaHRcIjowLjAsXCJCb3JkZXJTdHlsZVwiOntcIiRpZFwiOlwiODkzXCIsXCJMaW5lQ29sb3JcIjpudWxsLFwiTGluZVdlaWdodFwiOjAuMCxcIkxpbmVUeXBlXCI6MH19LFwiRGF0ZUZvcm1hdFwiOntcIiRpZFwiOlwiODk0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V0sXCJJc1Zpc2libGVcIjp0cnVlfSx7XCIkaWRcIjpcIjg5NVwiLFwiSGVhZGVyU3R5bGVcIjp7XCIkaWRcIjpcIjg5NlwiLFwiVGV4dFN0eWxlXCI6e1wiJGlkXCI6XCI4OTdcIixcIkZvbnRTZXR0aW5nc1wiOntcIiRpZFwiOlwiODk4XCIsXCJGb250U2l6ZVwiOjExLFwiRm9udE5hbWVcIjpcIkNhbGlicmlcIixcIklzQm9sZFwiOnRydWUsXCJJc0l0YWxpY1wiOmZhbHNlLFwiSXNVbmRlcmxpbmVkXCI6ZmFsc2V9LFwiQXV0b1NpemVcIjoyLFwiRm9yZWdyb3VuZFwiOntcIiRpZFwiOlwiODk5XCIsXCJDb2xvclwiOntcIiRpZFwiOlwiOTAwXCIsXCJBXCI6MjU1LFwiUlwiOjAsXCJHXCI6MCxcIkJcIjowfX0sXCJCYWNrZ3JvdW5kRmlsbFR5cGVcIjowLFwiTWF4V2lkdGhcIjozMi41Mjc0MTUxNDM2MDI1LFwiTWF4SGVpZ2h0XCI6MC4wLFwiU21hcnRGb3JlZ3JvdW5kSXNBY3RpdmVcIjpmYWxzZSxcIkhvcml6b250YWxBbGlnbm1lbnRcIjowLFwiVmVydGljYWxBbGlnbm1lbnRcIjowLFwiU21hcnRGb3JlZ3JvdW5kXCI6bnVsbCxcIk1hcmdpblwiOntcIiRpZFwiOlwiOTAxXCIsXCJUb3BcIjowLjAsXCJMZWZ0XCI6MC4wLFwiUmlnaHRcIjowLjAsXCJCb3R0b21cIjowLjB9LFwiUGFkZGluZ1wiOntcIiRpZFwiOlwiOTAyXCIsXCJUb3BcIjowLjAsXCJMZWZ0XCI6MC4wLFwiUmlnaHRcIjowLjAsXCJCb3R0b21cIjowLjB9LFwiQmFja2dyb3VuZFwiOm51bGwsXCJJc1Zpc2libGVcIjp0cnVlLFwiV2lkdGhcIjowLjAsXCJIZWlnaHRcIjowLjAsXCJCb3JkZXJTdHlsZVwiOm51bGx9LFwiUmVjdGFuZ2xlU3R5bGVcIjp7XCIkaWRcIjpcIjkwM1wiLFwiTWFyZ2luXCI6e1wiJGlkXCI6XCI5MDRcIixcIlRvcFwiOjAuMCxcIkxlZnRcIjowLjAsXCJSaWdodFwiOjAuMCxcIkJvdHRvbVwiOjAuMH0sXCJQYWRkaW5nXCI6e1wiJGlkXCI6XCI5MDVcIixcIlRvcFwiOjAuMCxcIkxlZnRcIjowLjAsXCJSaWdodFwiOjAuMCxcIkJvdHRvbVwiOjAuMH0sXCJCYWNrZ3JvdW5kXCI6e1wiJGlkXCI6XCI5MDZcIixcIkNvbG9yXCI6e1wiJGlkXCI6XCI5MDdcIixcIkFcIjo2MyxcIlJcIjowLFwiR1wiOjAsXCJCXCI6MH19LFwiSXNWaXNpYmxlXCI6dHJ1ZSxcIldpZHRoXCI6MC4wLFwiSGVpZ2h0XCI6MC4wLFwiQm9yZGVyU3R5bGVcIjp7XCIkaWRcIjpcIjkwOFwiLFwiTGluZUNvbG9yXCI6e1wiJGlkXCI6XCI5MDlcIixcIiR0eXBlXCI6XCJOTFJFLkNvbW1vbi5Eb20uU29saWRDb2xvckJydXNoLCBOTFJFLkNvbW1vblwiLFwiQ29sb3JcIjp7XCIkaWRcIjpcIjkxMFwiLFwiQVwiOjI1NSxcIlJcIjoyNTUsXCJHXCI6MCxcIkJcIjowfX0sXCJMaW5lV2VpZ2h0XCI6MC4wLFwiTGluZVR5cGVcIjowfX19LFwiQmFja2dyb3VuZFN0eWxlXCI6e1wiJGlkXCI6XCI5MTFcIixcIk1hcmdpblwiOntcIiRpZFwiOlwiOTEyXCIsXCJUb3BcIjowLjAsXCJMZWZ0XCI6MC4wLFwiUmlnaHRcIjowLjAsXCJCb3R0b21cIjowLjB9LFwiUGFkZGluZ1wiOntcIiRpZFwiOlwiOTEzXCIsXCJUb3BcIjowLjAsXCJMZWZ0XCI6MC4wLFwiUmlnaHRcIjowLjAsXCJCb3R0b21cIjowLjB9LFwiQmFja2dyb3VuZFwiOntcIiRpZFwiOlwiOTE0XCIsXCJDb2xvclwiOntcIiRpZFwiOlwiOTE1XCIsXCJBXCI6NTEsXCJSXCI6MTY1LFwiR1wiOjE2NSxcIkJcIjoxNjV9fSxcIklzVmlzaWJsZVwiOnRydWUsXCJXaWR0aFwiOjAuMCxcIkhlaWdodFwiOjAuMCxcIkJvcmRlclN0eWxlXCI6e1wiJGlkXCI6XCI5MTZcIixcIkxpbmVDb2xvclwiOntcIiRpZFwiOlwiOTE3XCIsXCIkdHlwZVwiOlwiTkxSRS5Db21tb24uRG9tLlNvbGlkQ29sb3JCcnVzaCwgTkxSRS5Db21tb25cIixcIkNvbG9yXCI6e1wiJGlkXCI6XCI5MThcIixcIkFcIjoyNTUsXCJSXCI6MjU1LFwiR1wiOjAsXCJCXCI6MH19LFwiTGluZVdlaWdodFwiOjAuMCxcIkxpbmVUeXBlXCI6MH19LFwiQ3VzdG9tU3dpbWxhbmVNaWxlc3RvbmVTdHlsZUxpc3RcIjpbe1wiJGlkXCI6XCI5MTlcIixcIlRpdGxlU3R5bGVcIjp7XCIkaWRcIjpcIjkyMFwiLFwiRm9udFNldHRpbmdzXCI6e1wiJGlkXCI6XCI5MjFcIixcIkZvbnRTaXplXCI6MTEsXCJGb250TmFtZVwiOlwiQ2FsaWJyaVwiLFwiSXNCb2xkXCI6ZmFsc2UsXCJJc0l0YWxpY1wiOmZhbHNlLFwiSXNVbmRlcmxpbmVkXCI6ZmFsc2V9LFwiQXV0b1NpemVcIjowLFwiRm9yZWdyb3VuZFwiOntcIiRpZFwiOlwiOTIyXCIsXCJDb2xvclwiOntcIiRpZFwiOlwiOTIzXCIsXCJBXCI6MjU1LFwiUlwiOjAsXCJHXCI6MCxcIkJcIjowfX0sXCJCYWNrZ3JvdW5kRmlsbFR5cGVcIjowLFwiTWF4V2lkdGhcIjoyMDAuMCxcIk1heEhlaWdodFwiOlwiSW5maW5pdHlcIixcIlNtYXJ0Rm9yZWdyb3VuZElzQWN0aXZlXCI6ZmFsc2UsXCJIb3Jpem9udGFsQWxpZ25tZW50XCI6MixcIlZlcnRpY2FsQWxpZ25tZW50XCI6MCxcIlNtYXJ0Rm9yZWdyb3VuZFwiOm51bGwsXCJNYXJnaW5cIjp7XCIkaWRcIjpcIjkyNFwiLFwiVG9wXCI6MC4wLFwiTGVmdFwiOjAuMCxcIlJpZ2h0XCI6MC4wLFwiQm90dG9tXCI6MC4wfSxcIlBhZGRpbmdcIjp7XCIkaWRcIjpcIjkyNVwiLFwiVG9wXCI6MC4wLFwiTGVmdFwiOjAuMCxcIlJpZ2h0XCI6MC4wLFwiQm90dG9tXCI6MC4wfSxcIkJhY2tncm91bmRcIjp7XCIkaWRcIjpcIjkyNlwiLFwiQ29sb3JcIjp7XCIkaWRcIjpcIjkyN1wiLFwiQVwiOjAsXCJSXCI6MjU1LFwiR1wiOjI1NSxcIkJcIjoyNTV9fSxcIklzVmlzaWJsZVwiOnRydWUsXCJXaWR0aFwiOjAuMCxcIkhlaWdodFwiOjAuMCxcIkJvcmRlclN0eWxlXCI6bnVsbH0sXCJEYXRlU3R5bGVcIjp7XCIkaWRcIjpcIjkyOFwiLFwiRm9udFNldHRpbmdzXCI6e1wiJGlkXCI6XCI5MjlcIixcIkZvbnRTaXplXCI6MTEsXCJGb250TmFtZVwiOlwiQ2FsaWJyaVwiLFwiSXNCb2xkXCI6ZmFsc2UsXCJJc0l0YWxpY1wiOmZhbHNlLFwiSXNVbmRlcmxpbmVkXCI6ZmFsc2V9LFwiQXV0b1NpemVcIjoyLFwiRm9yZWdyb3VuZFwiOntcIiRpZFwiOlwiOTMwXCIsXCJDb2xvclwiOntcIiRpZFwiOlwiOTMxXCIsXCJBXCI6MjU1LFwiUlwiOjAsXCJHXCI6MCxcIkJcIjowfX0sXCJCYWNrZ3JvdW5kRmlsbFR5cGVcIjowLFwiTWF4V2lkdGhcIjo5MC4wNjYxNjE4Nzk4OTUzNzUsXCJNYXhIZWlnaHRcIjpcIkluZmluaXR5XCIsXCJTbWFydEZvcmVncm91bmRJc0FjdGl2ZVwiOmZhbHNlLFwiSG9yaXpvbnRhbEFsaWdubWVudFwiOjAsXCJWZXJ0aWNhbEFsaWdubWVudFwiOjAsXCJTbWFydEZvcmVncm91bmRcIjpudWxsLFwiTWFyZ2luXCI6e1wiJGlkXCI6XCI5MzJcIixcIlRvcFwiOjAuMCxcIkxlZnRcIjowLjAsXCJSaWdodFwiOjAuMCxcIkJvdHRvbVwiOjAuMH0sXCJQYWRkaW5nXCI6e1wiJGlkXCI6XCI5MzNcIixcIlRvcFwiOjAuMCxcIkxlZnRcIjowLjAsXCJSaWdodFwiOjAuMCxcIkJvdHRvbVwiOjAuMH0sXCJCYWNrZ3JvdW5kXCI6e1wiJGlkXCI6XCI5MzRcIixcIkNvbG9yXCI6e1wiJGlkXCI6XCI5MzVcIixcIkFcIjowLFwiUlwiOjI1NSxcIkdcIjoyNTUsXCJCXCI6MjU1fX0sXCJJc1Zpc2libGVcIjp0cnVlLFwiV2lkdGhcIjowLjAsXCJIZWlnaHRcIjowLjAsXCJCb3JkZXJTdHlsZVwiOm51bGx9LFwiVGl0bGVQb3NpdGlvblwiOjAsXCJEYXRlUG9zaXRpb25cIjpcIlJpZ2h0XCIsXCJTaGFwZVR5cGVcIjoxLFwiU2hhcGVTaXplXCI6MCxcIlNoYXBlU3R5bGVcIjp7XCIkaWRcIjpcIjkzNlwiLFwiTWFyZ2luXCI6e1wiJGlkXCI6XCI5MzdcIixcIlRvcFwiOjAuMCxcIkxlZnRcIjowLjAsXCJSaWdodFwiOjAuMCxcIkJvdHRvbVwiOjAuMH0sXCJQYWRkaW5nXCI6e1wiJGlkXCI6XCI5MzhcIixcIlRvcFwiOjAuMCxcIkxlZnRcIjowLjAsXCJSaWdodFwiOjAuMCxcIkJvdHRvbVwiOjAuMH0sXCJCYWNrZ3JvdW5kXCI6e1wiJGlkXCI6XCI5MzlcIixcIkNvbG9yXCI6e1wiJGlkXCI6XCI5NDBcIixcIkFcIjoyNTUsXCJSXCI6MCxcIkdcIjowLFwiQlwiOjB9fSxcIklzVmlzaWJsZVwiOnRydWUsXCJXaWR0aFwiOjEyLjAsXCJIZWlnaHRcIjoxNC4wLFwiQm9yZGVyU3R5bGVcIjp7XCIkaWRcIjpcIjk0MVwiLFwiTGluZUNvbG9yXCI6e1wiJGlkXCI6XCI5NDJcIixcIiR0eXBlXCI6XCJOTFJFLkNvbW1vbi5Eb20uU29saWRDb2xvckJydXNoLCBOTFJFLkNvbW1vblwiLFwiQ29sb3JcIjp7XCIkaWRcIjpcIjk0M1wiLFwiQVwiOjI1NSxcIlJcIjoyNTUsXCJHXCI6MCxcIkJcIjowfX0sXCJMaW5lV2VpZ2h0XCI6MC4wLFwiTGluZVR5cGVcIjowfX0sXCJEYXRlRm9ybWF0XCI6e1wiJGlkXCI6XCI5NDRcIixcIkZvcm1hdFN0cmluZ1wiOlwiTS9kXCIsXCJTZXBhcmF0b3JcIjpcIi9cIixcIlVzZUludGVybmF0aW9uYWxEYXRlRm9ybWF0XCI6ZmFsc2UsXCJEYXRlSXNWaXNpYmxlXCI6dHJ1ZSxcIlRpbWVJc1Zpc2libGVcIjpmYWxzZSxcIkhvdXJEaWdpdHNcIjoxLFwiQW1QbURlc2lnbmF0b3JcIjoyLFwiVHJpbTAwTWludXRlc1wiOmZhbHNlLFwiTGFzdEtub3duVmlzaWJpbGl0eVN0YXRlXCI6e1wiJGlkXCI6XCI5NDVcIixcIkRhdGVQYXJ0SXNWaXNpYmxlXCI6dHJ1ZSxcIlRpbWVQYXJ0SXNWaXNpYmxlXCI6ZmFsc2V9fSxcIklzVmlzaWJsZVwiOnRydWUsXCJHcm91cElkXCI6bnVsbCxcIlNwYWNpbmdcIjo1fSx7XCIkaWRcIjpcIjk0NlwiLFwiVGl0bGVTdHlsZVwiOntcIiRpZFwiOlwiOTQ3XCIsXCJGb250U2V0dGluZ3NcIjp7XCIkaWRcIjpcIjk0OFwiLFwiRm9udFNpemVcIjoxMSxcIkZvbnROYW1lXCI6XCJDYWxpYnJpXCIsXCJJc0JvbGRcIjpmYWxzZSxcIklzSXRhbGljXCI6ZmFsc2UsXCJJc1VuZGVybGluZWRcIjpmYWxzZX0sXCJBdXRvU2l6ZVwiOjIsXCJGb3JlZ3JvdW5kXCI6e1wiJGlkXCI6XCI5NDlcIixcIkNvbG9yXCI6e1wiJGlkXCI6XCI5NTBcIixcIkFcIjoyNTUsXCJSXCI6MCxcIkdcIjowLFwiQlwiOjB9fSxcIkJhY2tncm91bmRGaWxsVHlwZVwiOjAsXCJNYXhXaWR0aFwiOjE2OC4zOTkxMDM1NjgzMjAzNixcIk1heEhlaWdodFwiOlwiSW5maW5pdHlcIixcIlNtYXJ0Rm9yZWdyb3VuZElzQWN0aXZlXCI6ZmFsc2UsXCJIb3Jpem9udGFsQWxpZ25tZW50XCI6MixcIlZlcnRpY2FsQWxpZ25tZW50XCI6MCxcIlNtYXJ0Rm9yZWdyb3VuZFwiOm51bGwsXCJNYXJnaW5cIjp7XCIkaWRcIjpcIjk1MVwiLFwiVG9wXCI6MC4wLFwiTGVmdFwiOjAuMCxcIlJpZ2h0XCI6MC4wLFwiQm90dG9tXCI6MC4wfSxcIlBhZGRpbmdcIjp7XCIkaWRcIjpcIjk1MlwiLFwiVG9wXCI6MC4wLFwiTGVmdFwiOjAuMCxcIlJpZ2h0XCI6MC4wLFwiQm90dG9tXCI6MC4wfSxcIkJhY2tncm91bmRcIjp7XCIkaWRcIjpcIjk1M1wiLFwiQ29sb3JcIjp7XCIkaWRcIjpcIjk1NFwiLFwiQVwiOjAsXCJSXCI6MjU1LFwiR1wiOjI1NSxcIkJcIjoyNTV9fSxcIklzVmlzaWJsZVwiOnRydWUsXCJXaWR0aFwiOjAuMCxcIkhlaWdodFwiOjAuMCxcIkJvcmRlclN0eWxlXCI6bnVsbH0sXCJEYXRlU3R5bGVcIjp7XCIkaWRcIjpcIjk1NVwiLFwiRm9udFNldHRpbmdzXCI6e1wiJGlkXCI6XCI5NTZcIixcIkZvbnRTaXplXCI6MTEsXCJGb250TmFtZVwiOlwiQ2FsaWJyaVwiLFwiSXNCb2xkXCI6ZmFsc2UsXCJJc0l0YWxpY1wiOmZhbHNlLFwiSXNVbmRlcmxpbmVkXCI6ZmFsc2V9LFwiQXV0b1NpemVcIjowLFwiRm9yZWdyb3VuZFwiOntcIiRpZFwiOlwiOTU3XCIsXCJDb2xvclwiOntcIiRpZFwiOlwiOTU4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1OVwiLFwiVG9wXCI6MC4wLFwiTGVmdFwiOjAuMCxcIlJpZ2h0XCI6MC4wLFwiQm90dG9tXCI6MC4wfSxcIlBhZGRpbmdcIjp7XCIkaWRcIjpcIjk2MFwiLFwiVG9wXCI6MC4wLFwiTGVmdFwiOjAuMCxcIlJpZ2h0XCI6MC4wLFwiQm90dG9tXCI6MC4wfSxcIkJhY2tncm91bmRcIjp7XCIkaWRcIjpcIjk2MVwiLFwiQ29sb3JcIjp7XCIkaWRcIjpcIjk2MlwiLFwiQVwiOjAsXCJSXCI6MjU1LFwiR1wiOjI1NSxcIkJcIjoyNTV9fSxcIklzVmlzaWJsZVwiOnRydWUsXCJXaWR0aFwiOjAuMCxcIkhlaWdodFwiOjAuMCxcIkJvcmRlclN0eWxlXCI6bnVsbH0sXCJUaXRsZVBvc2l0aW9uXCI6MCxcIkRhdGVQb3NpdGlvblwiOlwiUmlnaHRcIixcIlNoYXBlVHlwZVwiOjEsXCJTaGFwZVNpemVcIjowLFwiU2hhcGVTdHlsZVwiOntcIiRpZFwiOlwiOTYzXCIsXCJNYXJnaW5cIjp7XCIkaWRcIjpcIjk2NFwiLFwiVG9wXCI6MC4wLFwiTGVmdFwiOjAuMCxcIlJpZ2h0XCI6MC4wLFwiQm90dG9tXCI6MC4wfSxcIlBhZGRpbmdcIjp7XCIkaWRcIjpcIjk2NVwiLFwiVG9wXCI6MC4wLFwiTGVmdFwiOjAuMCxcIlJpZ2h0XCI6MC4wLFwiQm90dG9tXCI6MC4wfSxcIkJhY2tncm91bmRcIjp7XCIkaWRcIjpcIjk2NlwiLFwiQ29sb3JcIjp7XCIkaWRcIjpcIjk2N1wiLFwiQVwiOjI1NSxcIlJcIjowLFwiR1wiOjAsXCJCXCI6MH19LFwiSXNWaXNpYmxlXCI6dHJ1ZSxcIldpZHRoXCI6MTIuMCxcIkhlaWdodFwiOjE0LjAsXCJCb3JkZXJTdHlsZVwiOntcIiRpZFwiOlwiOTY4XCIsXCJMaW5lQ29sb3JcIjp7XCIkaWRcIjpcIjk2OVwiLFwiJHR5cGVcIjpcIk5MUkUuQ29tbW9uLkRvbS5Tb2xpZENvbG9yQnJ1c2gsIE5MUkUuQ29tbW9uXCIsXCJDb2xvclwiOntcIiRpZFwiOlwiOTcwXCIsXCJBXCI6MjU1LFwiUlwiOjI1NSxcIkdcIjowLFwiQlwiOjB9fSxcIkxpbmVXZWlnaHRcIjowLjAsXCJMaW5lVHlwZVwiOjB9fSxcIkRhdGVGb3JtYXRcIjp7XCIkaWRcIjpcIjk3M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7XCIkaWRcIjpcIjk3MlwiLFwiRGF0ZVBhcnRJc1Zpc2libGVcIjp0cnVlLFwiVGltZVBhcnRJc1Zpc2libGVcIjpmYWxzZX19LFwiSXNWaXNpYmxlXCI6dHJ1ZSxcIkdyb3VwSWRcIjpudWxsLFwiU3BhY2luZ1wiOjV9XSxcIkN1c3RvbVN3aW1sYW5lVGFza1N0eWxlTGlzdFwiOlt7XCIkaWRcIjpcIjk3M1wiLFwiVGFza1N0eWxlXCI6e1wiJGlkXCI6XCI5NzRcIixcIlNoYXBlXCI6MSxcIlNoYXBlVGhpY2tuZXNzXCI6MCxcIkR1cmF0aW9uRm9ybWF0XCI6MTMsXCJQZXJjZW50YWdlQ29tcGxldGVTdHlsZVwiOntcIiRpZFwiOlwiOTc1XCIsXCJGb250U2V0dGluZ3NcIjp7XCIkaWRcIjpcIjk3NlwiLFwiRm9udFNpemVcIjoxMCxcIkZvbnROYW1lXCI6XCJDYWxpYnJpXCIsXCJJc0JvbGRcIjpmYWxzZSxcIklzSXRhbGljXCI6ZmFsc2UsXCJJc1VuZGVybGluZWRcIjpmYWxzZX0sXCJBdXRvU2l6ZVwiOjAsXCJGb3JlZ3JvdW5kXCI6e1wiJGlkXCI6XCI5NzdcIixcIkNvbG9yXCI6e1wiJGlkXCI6XCI5Nzh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5NzlcIixcIlRvcFwiOjAuMCxcIkxlZnRcIjowLjAsXCJSaWdodFwiOjAuMCxcIkJvdHRvbVwiOjAuMH0sXCJQYWRkaW5nXCI6e1wiJGlkXCI6XCI5ODBcIixcIlRvcFwiOjAuMCxcIkxlZnRcIjowLjAsXCJSaWdodFwiOjAuMCxcIkJvdHRvbVwiOjAuMH0sXCJCYWNrZ3JvdW5kXCI6e1wiJGlkXCI6XCI5ODFcIixcIkNvbG9yXCI6e1wiJGlkXCI6XCI5ODJcIixcIkFcIjo4OSxcIlJcIjowLFwiR1wiOjAsXCJCXCI6MH19LFwiSXNWaXNpYmxlXCI6dHJ1ZSxcIldpZHRoXCI6MC4wLFwiSGVpZ2h0XCI6MC4wLFwiQm9yZGVyU3R5bGVcIjp7XCIkaWRcIjpcIjk4M1wiLFwiTGluZUNvbG9yXCI6bnVsbCxcIkxpbmVXZWlnaHRcIjowLjAsXCJMaW5lVHlwZVwiOjB9fSxcIkR1cmF0aW9uU3R5bGVcIjp7XCIkaWRcIjpcIjk4NFwiLFwiRm9udFNldHRpbmdzXCI6e1wiJGlkXCI6XCI5ODVcIixcIkZvbnRTaXplXCI6MTEsXCJGb250TmFtZVwiOlwiQ2FsaWJyaVwiLFwiSXNCb2xkXCI6ZmFsc2UsXCJJc0l0YWxpY1wiOmZhbHNlLFwiSXNVbmRlcmxpbmVkXCI6ZmFsc2V9LFwiQXV0b1NpemVcIjowLFwiRm9yZWdyb3VuZFwiOntcIiRpZFwiOlwiOTg2XCIsXCJDb2xvclwiOntcIiRpZFwiOlwiOTg3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4OFwiLFwiVG9wXCI6MC4wLFwiTGVmdFwiOjAuMCxcIlJpZ2h0XCI6MC4wLFwiQm90dG9tXCI6MC4wfSxcIlBhZGRpbmdcIjp7XCIkaWRcIjpcIjk4OVwiLFwiVG9wXCI6MC4wLFwiTGVmdFwiOjAuMCxcIlJpZ2h0XCI6MC4wLFwiQm90dG9tXCI6MC4wfSxcIkJhY2tncm91bmRcIjp7XCIkaWRcIjpcIjk5MFwiLFwiQ29sb3JcIjp7XCIkaWRcIjpcIjk5MVwiLFwiQVwiOjAsXCJSXCI6MCxcIkdcIjowLFwiQlwiOjB9fSxcIklzVmlzaWJsZVwiOnRydWUsXCJXaWR0aFwiOjAuMCxcIkhlaWdodFwiOjAuMCxcIkJvcmRlclN0eWxlXCI6e1wiJGlkXCI6XCI5OTJcIixcIkxpbmVDb2xvclwiOm51bGwsXCJMaW5lV2VpZ2h0XCI6MC4wLFwiTGluZVR5cGVcIjowfX0sXCJIb3Jpem9udGFsQ29ubmVjdG9yU3R5bGVcIjp7XCIkaWRcIjpcIjk5M1wiLFwiTGluZUNvbG9yXCI6e1wiJGlkXCI6XCI5OTRcIixcIiR0eXBlXCI6XCJOTFJFLkNvbW1vbi5Eb20uU29saWRDb2xvckJydXNoLCBOTFJFLkNvbW1vblwiLFwiQ29sb3JcIjp7XCIkaWRcIjpcIjk5NVwiLFwiQVwiOjI1NSxcIlJcIjoyMDQsXCJHXCI6MjA0LFwiQlwiOjIwNH19LFwiTGluZVdlaWdodFwiOjEuMCxcIkxpbmVUeXBlXCI6MH0sXCJWZXJ0aWNhbENvbm5lY3RvclN0eWxlXCI6e1wiJGlkXCI6XCI5OTZcIixcIkxpbmVDb2xvclwiOntcIiRpZFwiOlwiOTk3XCIsXCIkdHlwZVwiOlwiTkxSRS5Db21tb24uRG9tLlNvbGlkQ29sb3JCcnVzaCwgTkxSRS5Db21tb25cIixcIkNvbG9yXCI6e1wiJGlkXCI6XCI5OThcIixcIkFcIjoyNTUsXCJSXCI6MjA0LFwiR1wiOjIwNCxcIkJcIjoyMDR9fSxcIkxpbmVXZWlnaHRcIjowLjAsXCJMaW5lVHlwZVwiOjB9LFwiTWFyZ2luXCI6bnVsbCxcIlN0YXJ0RGF0ZVBvc2l0aW9uXCI6NCxcIkVuZERhdGVQb3NpdGlvblwiOjQsXCJUaXRsZVBvc2l0aW9uXCI6My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5OTlcIixcIk1hcmdpblwiOntcIiRpZFwiOlwiMTAwMFwiLFwiVG9wXCI6MC4wLFwiTGVmdFwiOjQuMCxcIlJpZ2h0XCI6NC4wLFwiQm90dG9tXCI6MC4wfSxcIlBhZGRpbmdcIjp7XCIkaWRcIjpcIjEwMDFcIixcIlRvcFwiOjAuMCxcIkxlZnRcIjowLjAsXCJSaWdodFwiOjAuMCxcIkJvdHRvbVwiOjAuMH0sXCJCYWNrZ3JvdW5kXCI6e1wiJGlkXCI6XCIxMDAyXCIsXCJDb2xvclwiOntcIiRpZFwiOlwiMTAwM1wiLFwiQVwiOjI1NSxcIlJcIjoyNTUsXCJHXCI6MjU1LFwiQlwiOjI1NX19LFwiSXNWaXNpYmxlXCI6dHJ1ZSxcIldpZHRoXCI6MC4wLFwiSGVpZ2h0XCI6MTAuMCxcIkJvcmRlclN0eWxlXCI6e1wiJGlkXCI6XCIxMDA0XCIsXCJMaW5lQ29sb3JcIjp7XCIkaWRcIjpcIjEwMDVcIixcIiR0eXBlXCI6XCJOTFJFLkNvbW1vbi5Eb20uU29saWRDb2xvckJydXNoLCBOTFJFLkNvbW1vblwiLFwiQ29sb3JcIjp7XCIkaWRcIjpcIjEwMDZcIixcIkFcIjoyNTUsXCJSXCI6MCxcIkdcIjowLFwiQlwiOjB9fSxcIkxpbmVXZWlnaHRcIjoyLjAsXCJMaW5lVHlwZVwiOjB9fSxcIlRpdGxlU3R5bGVcIjp7XCIkaWRcIjpcIjEwMDdcIixcIkZvbnRTZXR0aW5nc1wiOntcIiRpZFwiOlwiMTAwOFwiLFwiRm9udFNpemVcIjoxMSxcIkZvbnROYW1lXCI6XCJDYWxpYnJpXCIsXCJJc0JvbGRcIjpmYWxzZSxcIklzSXRhbGljXCI6ZmFsc2UsXCJJc1VuZGVybGluZWRcIjpmYWxzZX0sXCJBdXRvU2l6ZVwiOjAsXCJGb3JlZ3JvdW5kXCI6e1wiJGlkXCI6XCIxMDA5XCIsXCJDb2xvclwiOntcIiRpZFwiOlwiMTAxMF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ExXCIsXCJUb3BcIjowLjAsXCJMZWZ0XCI6MC4wLFwiUmlnaHRcIjowLjAsXCJCb3R0b21cIjowLjB9LFwiUGFkZGluZ1wiOntcIiRpZFwiOlwiMTAxMlwiLFwiVG9wXCI6MC4wLFwiTGVmdFwiOjAuMCxcIlJpZ2h0XCI6MC4wLFwiQm90dG9tXCI6MC4wfSxcIkJhY2tncm91bmRcIjp7XCIkaWRcIjpcIjEwMTNcIixcIkNvbG9yXCI6e1wiJGlkXCI6XCIxMDE0XCIsXCJBXCI6MCxcIlJcIjoyNTUsXCJHXCI6MjU1LFwiQlwiOjI1NX19LFwiSXNWaXNpYmxlXCI6dHJ1ZSxcIldpZHRoXCI6MC4wLFwiSGVpZ2h0XCI6MC4wLFwiQm9yZGVyU3R5bGVcIjp7XCIkaWRcIjpcIjEwMTVcIixcIkxpbmVDb2xvclwiOm51bGwsXCJMaW5lV2VpZ2h0XCI6MC4wLFwiTGluZVR5cGVcIjowfX0sXCJEYXRlU3R5bGVcIjp7XCIkaWRcIjpcIjEwMTZcIixcIkZvbnRTZXR0aW5nc1wiOntcIiRpZFwiOlwiMTAxN1wiLFwiRm9udFNpemVcIjoxMSxcIkZvbnROYW1lXCI6XCJDYWxpYnJpXCIsXCJJc0JvbGRcIjpmYWxzZSxcIklzSXRhbGljXCI6ZmFsc2UsXCJJc1VuZGVybGluZWRcIjpmYWxzZX0sXCJBdXRvU2l6ZVwiOjAsXCJGb3JlZ3JvdW5kXCI6e1wiJGlkXCI6XCIxMDE4XCIsXCJDb2xvclwiOntcIiRpZFwiOlwiMTAxO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IwXCIsXCJUb3BcIjowLjAsXCJMZWZ0XCI6MC4wLFwiUmlnaHRcIjowLjAsXCJCb3R0b21cIjowLjB9LFwiUGFkZGluZ1wiOntcIiRpZFwiOlwiMTAyMVwiLFwiVG9wXCI6MC4wLFwiTGVmdFwiOjAuMCxcIlJpZ2h0XCI6MC4wLFwiQm90dG9tXCI6MC4wfSxcIkJhY2tncm91bmRcIjp7XCIkaWRcIjpcIjEwMjJcIixcIkNvbG9yXCI6e1wiJGlkXCI6XCIxMDIzXCIsXCJBXCI6MCxcIlJcIjoyNTUsXCJHXCI6MjU1LFwiQlwiOjI1NX19LFwiSXNWaXNpYmxlXCI6dHJ1ZSxcIldpZHRoXCI6MC4wLFwiSGVpZ2h0XCI6MC4wLFwiQm9yZGVyU3R5bGVcIjp7XCIkaWRcIjpcIjEwMjRcIixcIkxpbmVDb2xvclwiOm51bGwsXCJMaW5lV2VpZ2h0XCI6MC4wLFwiTGluZVR5cGVcIjowfX0sXCJEYXRlRm9ybWF0XCI6e1wiJGlkXCI6XCIxMDI1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MjZcIixcIlRhc2tTdHlsZVwiOntcIiRpZFwiOlwiMTAyN1wiLFwiU2hhcGVcIjoxLFwiU2hhcGVUaGlja25lc3NcIjowLFwiRHVyYXRpb25Gb3JtYXRcIjoxMyxcIlBlcmNlbnRhZ2VDb21wbGV0ZVN0eWxlXCI6e1wiJGlkXCI6XCIxMDI4XCIsXCJGb250U2V0dGluZ3NcIjp7XCIkaWRcIjpcIjEwMjlcIixcIkZvbnRTaXplXCI6MTAsXCJGb250TmFtZVwiOlwiQ2FsaWJyaVwiLFwiSXNCb2xkXCI6ZmFsc2UsXCJJc0l0YWxpY1wiOmZhbHNlLFwiSXNVbmRlcmxpbmVkXCI6ZmFsc2V9LFwiQXV0b1NpemVcIjowLFwiRm9yZWdyb3VuZFwiOntcIiRpZFwiOlwiMTAzMFwiLFwiQ29sb3JcIjp7XCIkaWRcIjpcIjEwMzF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MyXCIsXCJUb3BcIjowLjAsXCJMZWZ0XCI6MC4wLFwiUmlnaHRcIjowLjAsXCJCb3R0b21cIjowLjB9LFwiUGFkZGluZ1wiOntcIiRpZFwiOlwiMTAzM1wiLFwiVG9wXCI6MC4wLFwiTGVmdFwiOjAuMCxcIlJpZ2h0XCI6MC4wLFwiQm90dG9tXCI6MC4wfSxcIkJhY2tncm91bmRcIjp7XCIkaWRcIjpcIjEwMzRcIixcIkNvbG9yXCI6e1wiJGlkXCI6XCIxMDM1XCIsXCJBXCI6ODksXCJSXCI6MCxcIkdcIjowLFwiQlwiOjB9fSxcIklzVmlzaWJsZVwiOnRydWUsXCJXaWR0aFwiOjAuMCxcIkhlaWdodFwiOjAuMCxcIkJvcmRlclN0eWxlXCI6e1wiJGlkXCI6XCIxMDM2XCIsXCJMaW5lQ29sb3JcIjpudWxsLFwiTGluZVdlaWdodFwiOjAuMCxcIkxpbmVUeXBlXCI6MH19LFwiRHVyYXRpb25TdHlsZVwiOntcIiRpZFwiOlwiMTAzN1wiLFwiRm9udFNldHRpbmdzXCI6e1wiJGlkXCI6XCIxMDM4XCIsXCJGb250U2l6ZVwiOjExLFwiRm9udE5hbWVcIjpcIkNhbGlicmlcIixcIklzQm9sZFwiOmZhbHNlLFwiSXNJdGFsaWNcIjpmYWxzZSxcIklzVW5kZXJsaW5lZFwiOmZhbHNlfSxcIkF1dG9TaXplXCI6MCxcIkZvcmVncm91bmRcIjp7XCIkaWRcIjpcIjEwMzlcIixcIkNvbG9yXCI6e1wiJGlkXCI6XCIxMDQw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NDFcIixcIlRvcFwiOjAuMCxcIkxlZnRcIjowLjAsXCJSaWdodFwiOjAuMCxcIkJvdHRvbVwiOjAuMH0sXCJQYWRkaW5nXCI6e1wiJGlkXCI6XCIxMDQyXCIsXCJUb3BcIjowLjAsXCJMZWZ0XCI6MC4wLFwiUmlnaHRcIjowLjAsXCJCb3R0b21cIjowLjB9LFwiQmFja2dyb3VuZFwiOntcIiRpZFwiOlwiMTA0M1wiLFwiQ29sb3JcIjp7XCIkaWRcIjpcIjEwNDRcIixcIkFcIjowLFwiUlwiOjAsXCJHXCI6MCxcIkJcIjowfX0sXCJJc1Zpc2libGVcIjp0cnVlLFwiV2lkdGhcIjowLjAsXCJIZWlnaHRcIjowLjAsXCJCb3JkZXJTdHlsZVwiOntcIiRpZFwiOlwiMTA0NVwiLFwiTGluZUNvbG9yXCI6bnVsbCxcIkxpbmVXZWlnaHRcIjowLjAsXCJMaW5lVHlwZVwiOjB9fSxcIkhvcml6b250YWxDb25uZWN0b3JTdHlsZVwiOntcIiRpZFwiOlwiMTA0NlwiLFwiTGluZUNvbG9yXCI6e1wiJGlkXCI6XCIxMDQ3XCIsXCIkdHlwZVwiOlwiTkxSRS5Db21tb24uRG9tLlNvbGlkQ29sb3JCcnVzaCwgTkxSRS5Db21tb25cIixcIkNvbG9yXCI6e1wiJGlkXCI6XCIxMDQ4XCIsXCJBXCI6MjU1LFwiUlwiOjIwNCxcIkdcIjoyMDQsXCJCXCI6MjA0fX0sXCJMaW5lV2VpZ2h0XCI6MS4wLFwiTGluZVR5cGVcIjowfSxcIlZlcnRpY2FsQ29ubmVjdG9yU3R5bGVcIjp7XCIkaWRcIjpcIjEwNDlcIixcIkxpbmVDb2xvclwiOntcIiRpZFwiOlwiMTA1MFwiLFwiJHR5cGVcIjpcIk5MUkUuQ29tbW9uLkRvbS5Tb2xpZENvbG9yQnJ1c2gsIE5MUkUuQ29tbW9uXCIsXCJDb2xvclwiOntcIiRpZFwiOlwiMTA1MV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NTJcIixcIk1hcmdpblwiOntcIiRpZFwiOlwiMTA1M1wiLFwiVG9wXCI6MC4wLFwiTGVmdFwiOjQuMCxcIlJpZ2h0XCI6NC4wLFwiQm90dG9tXCI6MC4wfSxcIlBhZGRpbmdcIjp7XCIkaWRcIjpcIjEwNTRcIixcIlRvcFwiOjAuMCxcIkxlZnRcIjowLjAsXCJSaWdodFwiOjAuMCxcIkJvdHRvbVwiOjAuMH0sXCJCYWNrZ3JvdW5kXCI6e1wiJGlkXCI6XCIxMDU1XCIsXCJDb2xvclwiOntcIiRpZFwiOlwiMTA1NlwiLFwiQVwiOjI1NSxcIlJcIjoyNTUsXCJHXCI6MjU1LFwiQlwiOjI1NX19LFwiSXNWaXNpYmxlXCI6dHJ1ZSxcIldpZHRoXCI6MC4wLFwiSGVpZ2h0XCI6MTAuMCxcIkJvcmRlclN0eWxlXCI6e1wiJGlkXCI6XCIxMDU3XCIsXCJMaW5lQ29sb3JcIjp7XCIkaWRcIjpcIjEwNThcIixcIiR0eXBlXCI6XCJOTFJFLkNvbW1vbi5Eb20uU29saWRDb2xvckJydXNoLCBOTFJFLkNvbW1vblwiLFwiQ29sb3JcIjp7XCIkaWRcIjpcIjEwNTlcIixcIkFcIjoyNTUsXCJSXCI6MCxcIkdcIjowLFwiQlwiOjB9fSxcIkxpbmVXZWlnaHRcIjoyLjAsXCJMaW5lVHlwZVwiOjB9fSxcIlRpdGxlU3R5bGVcIjp7XCIkaWRcIjpcIjEwNjBcIixcIkZvbnRTZXR0aW5nc1wiOntcIiRpZFwiOlwiMTA2MVwiLFwiRm9udFNpemVcIjoxMSxcIkZvbnROYW1lXCI6XCJDYWxpYnJpXCIsXCJJc0JvbGRcIjpmYWxzZSxcIklzSXRhbGljXCI6ZmFsc2UsXCJJc1VuZGVybGluZWRcIjpmYWxzZX0sXCJBdXRvU2l6ZVwiOjAsXCJGb3JlZ3JvdW5kXCI6e1wiJGlkXCI6XCIxMDYyXCIsXCJDb2xvclwiOntcIiRpZFwiOlwiMTA2M1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DY0XCIsXCJUb3BcIjowLjAsXCJMZWZ0XCI6MC4wLFwiUmlnaHRcIjowLjAsXCJCb3R0b21cIjowLjB9LFwiUGFkZGluZ1wiOntcIiRpZFwiOlwiMTA2NVwiLFwiVG9wXCI6MC4wLFwiTGVmdFwiOjAuMCxcIlJpZ2h0XCI6MC4wLFwiQm90dG9tXCI6MC4wfSxcIkJhY2tncm91bmRcIjp7XCIkaWRcIjpcIjEwNjZcIixcIkNvbG9yXCI6e1wiJGlkXCI6XCIxMDY3XCIsXCJBXCI6MCxcIlJcIjoyNTUsXCJHXCI6MjU1LFwiQlwiOjI1NX19LFwiSXNWaXNpYmxlXCI6dHJ1ZSxcIldpZHRoXCI6MC4wLFwiSGVpZ2h0XCI6MC4wLFwiQm9yZGVyU3R5bGVcIjp7XCIkaWRcIjpcIjEwNjhcIixcIkxpbmVDb2xvclwiOm51bGwsXCJMaW5lV2VpZ2h0XCI6MC4wLFwiTGluZVR5cGVcIjowfX0sXCJEYXRlU3R5bGVcIjp7XCIkaWRcIjpcIjEwNjlcIixcIkZvbnRTZXR0aW5nc1wiOntcIiRpZFwiOlwiMTA3MFwiLFwiRm9udFNpemVcIjoxMSxcIkZvbnROYW1lXCI6XCJDYWxpYnJpXCIsXCJJc0JvbGRcIjpmYWxzZSxcIklzSXRhbGljXCI6ZmFsc2UsXCJJc1VuZGVybGluZWRcIjpmYWxzZX0sXCJBdXRvU2l6ZVwiOjAsXCJGb3JlZ3JvdW5kXCI6e1wiJGlkXCI6XCIxMDcxXCIsXCJDb2xvclwiOntcIiRpZFwiOlwiMTA3Ml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DczXCIsXCJUb3BcIjowLjAsXCJMZWZ0XCI6MC4wLFwiUmlnaHRcIjowLjAsXCJCb3R0b21cIjowLjB9LFwiUGFkZGluZ1wiOntcIiRpZFwiOlwiMTA3NFwiLFwiVG9wXCI6MC4wLFwiTGVmdFwiOjAuMCxcIlJpZ2h0XCI6MC4wLFwiQm90dG9tXCI6MC4wfSxcIkJhY2tncm91bmRcIjp7XCIkaWRcIjpcIjEwNzVcIixcIkNvbG9yXCI6e1wiJGlkXCI6XCIxMDc2XCIsXCJBXCI6MCxcIlJcIjoyNTUsXCJHXCI6MjU1LFwiQlwiOjI1NX19LFwiSXNWaXNpYmxlXCI6dHJ1ZSxcIldpZHRoXCI6MC4wLFwiSGVpZ2h0XCI6MC4wLFwiQm9yZGVyU3R5bGVcIjp7XCIkaWRcIjpcIjEwNzdcIixcIkxpbmVDb2xvclwiOm51bGwsXCJMaW5lV2VpZ2h0XCI6MC4wLFwiTGluZVR5cGVcIjowfX0sXCJEYXRlRm9ybWF0XCI6e1wiJGlkXCI6XCIxMDc4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NzlcIixcIlRhc2tTdHlsZVwiOntcIiRpZFwiOlwiMTA4MFwiLFwiU2hhcGVcIjoxLFwiU2hhcGVUaGlja25lc3NcIjowLFwiRHVyYXRpb25Gb3JtYXRcIjoxMyxcIlBlcmNlbnRhZ2VDb21wbGV0ZVN0eWxlXCI6e1wiJGlkXCI6XCIxMDgxXCIsXCJGb250U2V0dGluZ3NcIjp7XCIkaWRcIjpcIjEwODJcIixcIkZvbnRTaXplXCI6MTAsXCJGb250TmFtZVwiOlwiQ2FsaWJyaVwiLFwiSXNCb2xkXCI6ZmFsc2UsXCJJc0l0YWxpY1wiOmZhbHNlLFwiSXNVbmRlcmxpbmVkXCI6ZmFsc2V9LFwiQXV0b1NpemVcIjowLFwiRm9yZWdyb3VuZFwiOntcIiRpZFwiOlwiMTA4M1wiLFwiQ29sb3JcIjp7XCIkaWRcIjpcIjEwODR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Dg1XCIsXCJUb3BcIjowLjAsXCJMZWZ0XCI6MC4wLFwiUmlnaHRcIjowLjAsXCJCb3R0b21cIjowLjB9LFwiUGFkZGluZ1wiOntcIiRpZFwiOlwiMTA4NlwiLFwiVG9wXCI6MC4wLFwiTGVmdFwiOjAuMCxcIlJpZ2h0XCI6MC4wLFwiQm90dG9tXCI6MC4wfSxcIkJhY2tncm91bmRcIjp7XCIkaWRcIjpcIjEwODdcIixcIkNvbG9yXCI6e1wiJGlkXCI6XCIxMDg4XCIsXCJBXCI6ODksXCJSXCI6MCxcIkdcIjowLFwiQlwiOjB9fSxcIklzVmlzaWJsZVwiOnRydWUsXCJXaWR0aFwiOjAuMCxcIkhlaWdodFwiOjAuMCxcIkJvcmRlclN0eWxlXCI6e1wiJGlkXCI6XCIxMDg5XCIsXCJMaW5lQ29sb3JcIjpudWxsLFwiTGluZVdlaWdodFwiOjAuMCxcIkxpbmVUeXBlXCI6MH19LFwiRHVyYXRpb25TdHlsZVwiOntcIiRpZFwiOlwiMTA5MFwiLFwiRm9udFNldHRpbmdzXCI6e1wiJGlkXCI6XCIxMDkxXCIsXCJGb250U2l6ZVwiOjExLFwiRm9udE5hbWVcIjpcIkNhbGlicmlcIixcIklzQm9sZFwiOmZhbHNlLFwiSXNJdGFsaWNcIjpmYWxzZSxcIklzVW5kZXJsaW5lZFwiOmZhbHNlfSxcIkF1dG9TaXplXCI6MCxcIkZvcmVncm91bmRcIjp7XCIkaWRcIjpcIjEwOTJcIixcIkNvbG9yXCI6e1wiJGlkXCI6XCIxMDkz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OTRcIixcIlRvcFwiOjAuMCxcIkxlZnRcIjowLjAsXCJSaWdodFwiOjAuMCxcIkJvdHRvbVwiOjAuMH0sXCJQYWRkaW5nXCI6e1wiJGlkXCI6XCIxMDk1XCIsXCJUb3BcIjowLjAsXCJMZWZ0XCI6MC4wLFwiUmlnaHRcIjowLjAsXCJCb3R0b21cIjowLjB9LFwiQmFja2dyb3VuZFwiOntcIiRpZFwiOlwiMTA5NlwiLFwiQ29sb3JcIjp7XCIkaWRcIjpcIjEwOTdcIixcIkFcIjowLFwiUlwiOjAsXCJHXCI6MCxcIkJcIjowfX0sXCJJc1Zpc2libGVcIjp0cnVlLFwiV2lkdGhcIjowLjAsXCJIZWlnaHRcIjowLjAsXCJCb3JkZXJTdHlsZVwiOntcIiRpZFwiOlwiMTA5OFwiLFwiTGluZUNvbG9yXCI6bnVsbCxcIkxpbmVXZWlnaHRcIjowLjAsXCJMaW5lVHlwZVwiOjB9fSxcIkhvcml6b250YWxDb25uZWN0b3JTdHlsZVwiOntcIiRpZFwiOlwiMTA5OVwiLFwiTGluZUNvbG9yXCI6e1wiJGlkXCI6XCIxMTAwXCIsXCIkdHlwZVwiOlwiTkxSRS5Db21tb24uRG9tLlNvbGlkQ29sb3JCcnVzaCwgTkxSRS5Db21tb25cIixcIkNvbG9yXCI6e1wiJGlkXCI6XCIxMTAxXCIsXCJBXCI6MjU1LFwiUlwiOjIwNCxcIkdcIjoyMDQsXCJCXCI6MjA0fX0sXCJMaW5lV2VpZ2h0XCI6MS4wLFwiTGluZVR5cGVcIjowfSxcIlZlcnRpY2FsQ29ubmVjdG9yU3R5bGVcIjp7XCIkaWRcIjpcIjExMDJcIixcIkxpbmVDb2xvclwiOntcIiRpZFwiOlwiMTEwM1wiLFwiJHR5cGVcIjpcIk5MUkUuQ29tbW9uLkRvbS5Tb2xpZENvbG9yQnJ1c2gsIE5MUkUuQ29tbW9uXCIsXCJDb2xvclwiOntcIiRpZFwiOlwiMTEwNFwiLFwiQVwiOjI1NSxcIlJcIjoyMDQsXCJHXCI6MjA0LFwiQlwiOjIwNH19LFwiTGluZVdlaWdodFwiOjAuMCxcIkxpbmVUeXBlXCI6MH0sXCJNYXJnaW5cIjpudWxsLFwiU3RhcnREYXRlUG9zaXRpb25cIjo0LFwiRW5kRGF0ZVBvc2l0aW9uXCI6NCxcIlRpdGxlUG9zaXRpb25cIjoz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xMDVcIixcIk1hcmdpblwiOntcIiRpZFwiOlwiMTEwNlwiLFwiVG9wXCI6MC4wLFwiTGVmdFwiOjQuMCxcIlJpZ2h0XCI6NC4wLFwiQm90dG9tXCI6MC4wfSxcIlBhZGRpbmdcIjp7XCIkaWRcIjpcIjExMDdcIixcIlRvcFwiOjAuMCxcIkxlZnRcIjowLjAsXCJSaWdodFwiOjAuMCxcIkJvdHRvbVwiOjAuMH0sXCJCYWNrZ3JvdW5kXCI6e1wiJGlkXCI6XCIxMTA4XCIsXCJDb2xvclwiOntcIiRpZFwiOlwiMTEwOVwiLFwiQVwiOjI1NSxcIlJcIjoyNTUsXCJHXCI6MjU1LFwiQlwiOjI1NX19LFwiSXNWaXNpYmxlXCI6dHJ1ZSxcIldpZHRoXCI6MC4wLFwiSGVpZ2h0XCI6MTAuMCxcIkJvcmRlclN0eWxlXCI6e1wiJGlkXCI6XCIxMTEwXCIsXCJMaW5lQ29sb3JcIjp7XCIkaWRcIjpcIjExMTFcIixcIiR0eXBlXCI6XCJOTFJFLkNvbW1vbi5Eb20uU29saWRDb2xvckJydXNoLCBOTFJFLkNvbW1vblwiLFwiQ29sb3JcIjp7XCIkaWRcIjpcIjExMTJcIixcIkFcIjoyNTUsXCJSXCI6MCxcIkdcIjowLFwiQlwiOjB9fSxcIkxpbmVXZWlnaHRcIjoyLjAsXCJMaW5lVHlwZVwiOjB9fSxcIlRpdGxlU3R5bGVcIjp7XCIkaWRcIjpcIjExMTNcIixcIkZvbnRTZXR0aW5nc1wiOntcIiRpZFwiOlwiMTExNFwiLFwiRm9udFNpemVcIjoxMSxcIkZvbnROYW1lXCI6XCJDYWxpYnJpXCIsXCJJc0JvbGRcIjpmYWxzZSxcIklzSXRhbGljXCI6ZmFsc2UsXCJJc1VuZGVybGluZWRcIjpmYWxzZX0sXCJBdXRvU2l6ZVwiOjAsXCJGb3JlZ3JvdW5kXCI6e1wiJGlkXCI6XCIxMTE1XCIsXCJDb2xvclwiOntcIiRpZFwiOlwiMTExNlwiLFwiQVwiOjI1NSxcIlJcIjowLFwiR1wiOjAsXCJCXCI6MH19LFwiQmFja2dyb3VuZEZpbGxUeXBlXCI6MCxcIk1heFdpZHRoXCI6OTYwLjAsXCJNYXhIZWlnaHRcIjpcIkluZmluaXR5XCIsXCJTbWFydEZvcmVncm91bmRJc0FjdGl2ZVwiOmZhbHNlLFwiSG9yaXpvbnRhbEFsaWdubWVudFwiOjIsXCJWZXJ0aWNhbEFsaWdubWVudFwiOjAsXCJTbWFydEZvcmVncm91bmRcIjpudWxsLFwiTWFyZ2luXCI6e1wiJGlkXCI6XCIxMTE3XCIsXCJUb3BcIjowLjAsXCJMZWZ0XCI6MC4wLFwiUmlnaHRcIjowLjAsXCJCb3R0b21cIjowLjB9LFwiUGFkZGluZ1wiOntcIiRpZFwiOlwiMTExOFwiLFwiVG9wXCI6MC4wLFwiTGVmdFwiOjAuMCxcIlJpZ2h0XCI6MC4wLFwiQm90dG9tXCI6MC4wfSxcIkJhY2tncm91bmRcIjp7XCIkaWRcIjpcIjExMTlcIixcIkNvbG9yXCI6e1wiJGlkXCI6XCIxMTIwXCIsXCJBXCI6MCxcIlJcIjoyNTUsXCJHXCI6MjU1LFwiQlwiOjI1NX19LFwiSXNWaXNpYmxlXCI6dHJ1ZSxcIldpZHRoXCI6MC4wLFwiSGVpZ2h0XCI6MC4wLFwiQm9yZGVyU3R5bGVcIjp7XCIkaWRcIjpcIjExMjFcIixcIkxpbmVDb2xvclwiOm51bGwsXCJMaW5lV2VpZ2h0XCI6MC4wLFwiTGluZVR5cGVcIjowfX0sXCJEYXRlU3R5bGVcIjp7XCIkaWRcIjpcIjExMjJcIixcIkZvbnRTZXR0aW5nc1wiOntcIiRpZFwiOlwiMTEyM1wiLFwiRm9udFNpemVcIjoxMSxcIkZvbnROYW1lXCI6XCJDYWxpYnJpXCIsXCJJc0JvbGRcIjpmYWxzZSxcIklzSXRhbGljXCI6ZmFsc2UsXCJJc1VuZGVybGluZWRcIjpmYWxzZX0sXCJBdXRvU2l6ZVwiOjAsXCJGb3JlZ3JvdW5kXCI6e1wiJGlkXCI6XCIxMTI0XCIsXCJDb2xvclwiOntcIiRpZFwiOlwiMTEy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I2XCIsXCJUb3BcIjowLjAsXCJMZWZ0XCI6MC4wLFwiUmlnaHRcIjowLjAsXCJCb3R0b21cIjowLjB9LFwiUGFkZGluZ1wiOntcIiRpZFwiOlwiMTEyN1wiLFwiVG9wXCI6MC4wLFwiTGVmdFwiOjAuMCxcIlJpZ2h0XCI6MC4wLFwiQm90dG9tXCI6MC4wfSxcIkJhY2tncm91bmRcIjp7XCIkaWRcIjpcIjExMjhcIixcIkNvbG9yXCI6e1wiJGlkXCI6XCIxMTI5XCIsXCJBXCI6MCxcIlJcIjoyNTUsXCJHXCI6MjU1LFwiQlwiOjI1NX19LFwiSXNWaXNpYmxlXCI6dHJ1ZSxcIldpZHRoXCI6MC4wLFwiSGVpZ2h0XCI6MC4wLFwiQm9yZGVyU3R5bGVcIjp7XCIkaWRcIjpcIjExMzBcIixcIkxpbmVDb2xvclwiOm51bGwsXCJMaW5lV2VpZ2h0XCI6MC4wLFwiTGluZVR5cGVcIjowfX0sXCJEYXRlRm9ybWF0XCI6e1wiJGlkXCI6XCIxMTMxXCIsXCJGb3JtYXRTdHJpbmdcIjpcIk0v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xMzJcIixcIlRhc2tTdHlsZVwiOntcIiRpZFwiOlwiMTEzM1wiLFwiU2hhcGVcIjoxLFwiU2hhcGVUaGlja25lc3NcIjowLFwiRHVyYXRpb25Gb3JtYXRcIjoxMyxcIlBlcmNlbnRhZ2VDb21wbGV0ZVN0eWxlXCI6e1wiJGlkXCI6XCIxMTM0XCIsXCJGb250U2V0dGluZ3NcIjp7XCIkaWRcIjpcIjExMzVcIixcIkZvbnRTaXplXCI6MTAsXCJGb250TmFtZVwiOlwiQ2FsaWJyaVwiLFwiSXNCb2xkXCI6ZmFsc2UsXCJJc0l0YWxpY1wiOmZhbHNlLFwiSXNVbmRlcmxpbmVkXCI6ZmFsc2V9LFwiQXV0b1NpemVcIjowLFwiRm9yZWdyb3VuZFwiOntcIiRpZFwiOlwiMTEzNlwiLFwiQ29sb3JcIjp7XCIkaWRcIjpcIjExMzd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TM4XCIsXCJUb3BcIjowLjAsXCJMZWZ0XCI6MC4wLFwiUmlnaHRcIjowLjAsXCJCb3R0b21cIjowLjB9LFwiUGFkZGluZ1wiOntcIiRpZFwiOlwiMTEzOVwiLFwiVG9wXCI6MC4wLFwiTGVmdFwiOjAuMCxcIlJpZ2h0XCI6MC4wLFwiQm90dG9tXCI6MC4wfSxcIkJhY2tncm91bmRcIjp7XCIkaWRcIjpcIjExNDBcIixcIkNvbG9yXCI6e1wiJGlkXCI6XCIxMTQxXCIsXCJBXCI6ODksXCJSXCI6MCxcIkdcIjowLFwiQlwiOjB9fSxcIklzVmlzaWJsZVwiOnRydWUsXCJXaWR0aFwiOjAuMCxcIkhlaWdodFwiOjAuMCxcIkJvcmRlclN0eWxlXCI6e1wiJGlkXCI6XCIxMTQyXCIsXCJMaW5lQ29sb3JcIjpudWxsLFwiTGluZVdlaWdodFwiOjAuMCxcIkxpbmVUeXBlXCI6MH19LFwiRHVyYXRpb25TdHlsZVwiOntcIiRpZFwiOlwiMTE0M1wiLFwiRm9udFNldHRpbmdzXCI6e1wiJGlkXCI6XCIxMTQ0XCIsXCJGb250U2l6ZVwiOjExLFwiRm9udE5hbWVcIjpcIkNhbGlicmlcIixcIklzQm9sZFwiOmZhbHNlLFwiSXNJdGFsaWNcIjpmYWxzZSxcIklzVW5kZXJsaW5lZFwiOmZhbHNlfSxcIkF1dG9TaXplXCI6MCxcIkZvcmVncm91bmRcIjp7XCIkaWRcIjpcIjExNDVcIixcIkNvbG9yXCI6e1wiJGlkXCI6XCIxMTQ2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xNDdcIixcIlRvcFwiOjAuMCxcIkxlZnRcIjowLjAsXCJSaWdodFwiOjAuMCxcIkJvdHRvbVwiOjAuMH0sXCJQYWRkaW5nXCI6e1wiJGlkXCI6XCIxMTQ4XCIsXCJUb3BcIjowLjAsXCJMZWZ0XCI6MC4wLFwiUmlnaHRcIjowLjAsXCJCb3R0b21cIjowLjB9LFwiQmFja2dyb3VuZFwiOntcIiRpZFwiOlwiMTE0OVwiLFwiQ29sb3JcIjp7XCIkaWRcIjpcIjExNTBcIixcIkFcIjowLFwiUlwiOjAsXCJHXCI6MCxcIkJcIjowfX0sXCJJc1Zpc2libGVcIjp0cnVlLFwiV2lkdGhcIjowLjAsXCJIZWlnaHRcIjowLjAsXCJCb3JkZXJTdHlsZVwiOntcIiRpZFwiOlwiMTE1MVwiLFwiTGluZUNvbG9yXCI6bnVsbCxcIkxpbmVXZWlnaHRcIjowLjAsXCJMaW5lVHlwZVwiOjB9fSxcIkhvcml6b250YWxDb25uZWN0b3JTdHlsZVwiOntcIiRpZFwiOlwiMTE1MlwiLFwiTGluZUNvbG9yXCI6e1wiJHJlZlwiOlwiOTk0XCJ9LFwiTGluZVdlaWdodFwiOjEuMCxcIkxpbmVUeXBlXCI6MH0sXCJWZXJ0aWNhbENvbm5lY3RvclN0eWxlXCI6e1wiJGlkXCI6XCIxMTUzXCIsXCJMaW5lQ29sb3JcIjp7XCIkcmVmXCI6XCI5OTd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E1NFwiLFwiTWFyZ2luXCI6e1wiJGlkXCI6XCIxMTU1XCIsXCJUb3BcIjowLjAsXCJMZWZ0XCI6NC4wLFwiUmlnaHRcIjo0LjAsXCJCb3R0b21cIjowLjB9LFwiUGFkZGluZ1wiOntcIiRpZFwiOlwiMTE1NlwiLFwiVG9wXCI6MC4wLFwiTGVmdFwiOjAuMCxcIlJpZ2h0XCI6MC4wLFwiQm90dG9tXCI6MC4wfSxcIkJhY2tncm91bmRcIjp7XCIkaWRcIjpcIjExNTdcIixcIkNvbG9yXCI6e1wiJGlkXCI6XCIxMTU4XCIsXCJBXCI6MjU1LFwiUlwiOjI1NSxcIkdcIjoyNTUsXCJCXCI6MjU1fX0sXCJJc1Zpc2libGVcIjp0cnVlLFwiV2lkdGhcIjowLjAsXCJIZWlnaHRcIjoxMC4wLFwiQm9yZGVyU3R5bGVcIjp7XCIkaWRcIjpcIjExNTlcIixcIkxpbmVDb2xvclwiOntcIiRyZWZcIjpcIjEwMDVcIn0sXCJMaW5lV2VpZ2h0XCI6Mi4wLFwiTGluZVR5cGVcIjowfX0sXCJUaXRsZVN0eWxlXCI6e1wiJGlkXCI6XCIxMTYwXCIsXCJGb250U2V0dGluZ3NcIjp7XCIkaWRcIjpcIjExNjFcIixcIkZvbnRTaXplXCI6MTEsXCJGb250TmFtZVwiOlwiQ2FsaWJyaVwiLFwiSXNCb2xkXCI6ZmFsc2UsXCJJc0l0YWxpY1wiOmZhbHNlLFwiSXNVbmRlcmxpbmVkXCI6ZmFsc2V9LFwiQXV0b1NpemVcIjowLFwiRm9yZWdyb3VuZFwiOntcIiRpZFwiOlwiMTE2MlwiLFwiQ29sb3JcIjp7XCIkaWRcIjpcIjExNjN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E2NFwiLFwiVG9wXCI6MC4wLFwiTGVmdFwiOjAuMCxcIlJpZ2h0XCI6MC4wLFwiQm90dG9tXCI6MC4wfSxcIlBhZGRpbmdcIjp7XCIkaWRcIjpcIjExNjVcIixcIlRvcFwiOjAuMCxcIkxlZnRcIjowLjAsXCJSaWdodFwiOjAuMCxcIkJvdHRvbVwiOjAuMH0sXCJCYWNrZ3JvdW5kXCI6e1wiJGlkXCI6XCIxMTY2XCIsXCJDb2xvclwiOntcIiRpZFwiOlwiMTE2N1wiLFwiQVwiOjAsXCJSXCI6MjU1LFwiR1wiOjI1NSxcIkJcIjoyNTV9fSxcIklzVmlzaWJsZVwiOnRydWUsXCJXaWR0aFwiOjAuMCxcIkhlaWdodFwiOjAuMCxcIkJvcmRlclN0eWxlXCI6e1wiJGlkXCI6XCIxMTY4XCIsXCJMaW5lQ29sb3JcIjpudWxsLFwiTGluZVdlaWdodFwiOjAuMCxcIkxpbmVUeXBlXCI6MH19LFwiRGF0ZVN0eWxlXCI6e1wiJGlkXCI6XCIxMTY5XCIsXCJGb250U2V0dGluZ3NcIjp7XCIkaWRcIjpcIjExNzBcIixcIkZvbnRTaXplXCI6MTEsXCJGb250TmFtZVwiOlwiQ2FsaWJyaVwiLFwiSXNCb2xkXCI6ZmFsc2UsXCJJc0l0YWxpY1wiOmZhbHNlLFwiSXNVbmRlcmxpbmVkXCI6ZmFsc2V9LFwiQXV0b1NpemVcIjowLFwiRm9yZWdyb3VuZFwiOntcIiRpZFwiOlwiMTE3MVwiLFwiQ29sb3JcIjp7XCIkaWRcIjpcIjExNzJ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E3M1wiLFwiVG9wXCI6MC4wLFwiTGVmdFwiOjAuMCxcIlJpZ2h0XCI6MC4wLFwiQm90dG9tXCI6MC4wfSxcIlBhZGRpbmdcIjp7XCIkaWRcIjpcIjExNzRcIixcIlRvcFwiOjAuMCxcIkxlZnRcIjowLjAsXCJSaWdodFwiOjAuMCxcIkJvdHRvbVwiOjAuMH0sXCJCYWNrZ3JvdW5kXCI6e1wiJGlkXCI6XCIxMTc1XCIsXCJDb2xvclwiOntcIiRpZFwiOlwiMTE3NlwiLFwiQVwiOjAsXCJSXCI6MjU1LFwiR1wiOjI1NSxcIkJcIjoyNTV9fSxcIklzVmlzaWJsZVwiOnRydWUsXCJXaWR0aFwiOjAuMCxcIkhlaWdodFwiOjAuMCxcIkJvcmRlclN0eWxlXCI6e1wiJGlkXCI6XCIxMTc3XCIsXCJMaW5lQ29sb3JcIjpudWxsLFwiTGluZVdlaWdodFwiOjAuMCxcIkxpbmVUeXBlXCI6MH19LFwiRGF0ZUZvcm1hdFwiOntcIiRpZFwiOlwiMTE3OF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Tc5XCIsXCJUYXNrU3R5bGVcIjp7XCIkaWRcIjpcIjExODBcIixcIlNoYXBlXCI6MSxcIlNoYXBlVGhpY2tuZXNzXCI6MCxcIkR1cmF0aW9uRm9ybWF0XCI6MTMsXCJQZXJjZW50YWdlQ29tcGxldGVTdHlsZVwiOntcIiRpZFwiOlwiMTE4MVwiLFwiRm9udFNldHRpbmdzXCI6e1wiJGlkXCI6XCIxMTgyXCIsXCJGb250U2l6ZVwiOjEwLFwiRm9udE5hbWVcIjpcIkNhbGlicmlcIixcIklzQm9sZFwiOmZhbHNlLFwiSXNJdGFsaWNcIjpmYWxzZSxcIklzVW5kZXJsaW5lZFwiOmZhbHNlfSxcIkF1dG9TaXplXCI6MCxcIkZvcmVncm91bmRcIjp7XCIkaWRcIjpcIjExODNcIixcIkNvbG9yXCI6e1wiJGlkXCI6XCIxMTg0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E4NVwiLFwiVG9wXCI6MC4wLFwiTGVmdFwiOjAuMCxcIlJpZ2h0XCI6MC4wLFwiQm90dG9tXCI6MC4wfSxcIlBhZGRpbmdcIjp7XCIkaWRcIjpcIjExODZcIixcIlRvcFwiOjAuMCxcIkxlZnRcIjowLjAsXCJSaWdodFwiOjAuMCxcIkJvdHRvbVwiOjAuMH0sXCJCYWNrZ3JvdW5kXCI6e1wiJGlkXCI6XCIxMTg3XCIsXCJDb2xvclwiOntcIiRpZFwiOlwiMTE4OFwiLFwiQVwiOjg5LFwiUlwiOjAsXCJHXCI6MCxcIkJcIjowfX0sXCJJc1Zpc2libGVcIjp0cnVlLFwiV2lkdGhcIjowLjAsXCJIZWlnaHRcIjowLjAsXCJCb3JkZXJTdHlsZVwiOntcIiRpZFwiOlwiMTE4OVwiLFwiTGluZUNvbG9yXCI6bnVsbCxcIkxpbmVXZWlnaHRcIjowLjAsXCJMaW5lVHlwZVwiOjB9fSxcIkR1cmF0aW9uU3R5bGVcIjp7XCIkaWRcIjpcIjExOTBcIixcIkZvbnRTZXR0aW5nc1wiOntcIiRpZFwiOlwiMTE5MVwiLFwiRm9udFNpemVcIjoxMSxcIkZvbnROYW1lXCI6XCJDYWxpYnJpXCIsXCJJc0JvbGRcIjpmYWxzZSxcIklzSXRhbGljXCI6ZmFsc2UsXCJJc1VuZGVybGluZWRcIjpmYWxzZX0sXCJBdXRvU2l6ZVwiOjAsXCJGb3JlZ3JvdW5kXCI6e1wiJGlkXCI6XCIxMTkyXCIsXCJDb2xvclwiOntcIiRpZFwiOlwiMTE5M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k0XCIsXCJUb3BcIjowLjAsXCJMZWZ0XCI6MC4wLFwiUmlnaHRcIjowLjAsXCJCb3R0b21cIjowLjB9LFwiUGFkZGluZ1wiOntcIiRpZFwiOlwiMTE5NVwiLFwiVG9wXCI6MC4wLFwiTGVmdFwiOjAuMCxcIlJpZ2h0XCI6MC4wLFwiQm90dG9tXCI6MC4wfSxcIkJhY2tncm91bmRcIjp7XCIkaWRcIjpcIjExOTZcIixcIkNvbG9yXCI6e1wiJGlkXCI6XCIxMTk3XCIsXCJBXCI6MCxcIlJcIjowLFwiR1wiOjAsXCJCXCI6MH19LFwiSXNWaXNpYmxlXCI6dHJ1ZSxcIldpZHRoXCI6MC4wLFwiSGVpZ2h0XCI6MC4wLFwiQm9yZGVyU3R5bGVcIjp7XCIkaWRcIjpcIjExOThcIixcIkxpbmVDb2xvclwiOm51bGwsXCJMaW5lV2VpZ2h0XCI6MC4wLFwiTGluZVR5cGVcIjowfX0sXCJIb3Jpem9udGFsQ29ubmVjdG9yU3R5bGVcIjp7XCIkaWRcIjpcIjExOTlcIixcIkxpbmVDb2xvclwiOntcIiRyZWZcIjpcIjEwNDdcIn0sXCJMaW5lV2VpZ2h0XCI6MS4wLFwiTGluZVR5cGVcIjowfSxcIlZlcnRpY2FsQ29ubmVjdG9yU3R5bGVcIjp7XCIkaWRcIjpcIjEyMDBcIixcIkxpbmVDb2xvclwiOntcIiRyZWZcIjpcIjEwNTBcIn0sXCJMaW5lV2VpZ2h0XCI6MC4wLFwiTGluZVR5cGVcIjowfSxcIk1hcmdpblwiOm51bGwsXCJTdGFydERhdGVQb3NpdGlvblwiOjQsXCJFbmREYXRlUG9zaXRpb25cIjo0LFwiVGl0bGVQb3NpdGlvblwiOjM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IwMVwiLFwiTWFyZ2luXCI6e1wiJGlkXCI6XCIxMjAyXCIsXCJUb3BcIjowLjAsXCJMZWZ0XCI6NC4wLFwiUmlnaHRcIjo0LjAsXCJCb3R0b21cIjowLjB9LFwiUGFkZGluZ1wiOntcIiRpZFwiOlwiMTIwM1wiLFwiVG9wXCI6MC4wLFwiTGVmdFwiOjAuMCxcIlJpZ2h0XCI6MC4wLFwiQm90dG9tXCI6MC4wfSxcIkJhY2tncm91bmRcIjp7XCIkaWRcIjpcIjEyMDRcIixcIkNvbG9yXCI6e1wiJGlkXCI6XCIxMjA1XCIsXCJBXCI6MjU1LFwiUlwiOjI1NSxcIkdcIjoyNTUsXCJCXCI6MjU1fX0sXCJJc1Zpc2libGVcIjp0cnVlLFwiV2lkdGhcIjowLjAsXCJIZWlnaHRcIjoxMC4wLFwiQm9yZGVyU3R5bGVcIjp7XCIkaWRcIjpcIjEyMDZcIixcIkxpbmVDb2xvclwiOntcIiRyZWZcIjpcIjEwNThcIn0sXCJMaW5lV2VpZ2h0XCI6Mi4wLFwiTGluZVR5cGVcIjowfX0sXCJUaXRsZVN0eWxlXCI6e1wiJGlkXCI6XCIxMjA3XCIsXCJGb250U2V0dGluZ3NcIjp7XCIkaWRcIjpcIjEyMDhcIixcIkZvbnRTaXplXCI6MTEsXCJGb250TmFtZVwiOlwiQ2FsaWJyaVwiLFwiSXNCb2xkXCI6ZmFsc2UsXCJJc0l0YWxpY1wiOmZhbHNlLFwiSXNVbmRlcmxpbmVkXCI6ZmFsc2V9LFwiQXV0b1NpemVcIjowLFwiRm9yZWdyb3VuZFwiOntcIiRpZFwiOlwiMTIwOVwiLFwiQ29sb3JcIjp7XCIkaWRcIjpcIjEyMTB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MTIxMVwiLFwiVG9wXCI6MC4wLFwiTGVmdFwiOjAuMCxcIlJpZ2h0XCI6MC4wLFwiQm90dG9tXCI6MC4wfSxcIlBhZGRpbmdcIjp7XCIkaWRcIjpcIjEyMTJcIixcIlRvcFwiOjAuMCxcIkxlZnRcIjowLjAsXCJSaWdodFwiOjAuMCxcIkJvdHRvbVwiOjAuMH0sXCJCYWNrZ3JvdW5kXCI6e1wiJGlkXCI6XCIxMjEzXCIsXCJDb2xvclwiOntcIiRpZFwiOlwiMTIxNFwiLFwiQVwiOjAsXCJSXCI6MjU1LFwiR1wiOjI1NSxcIkJcIjoyNTV9fSxcIklzVmlzaWJsZVwiOnRydWUsXCJXaWR0aFwiOjAuMCxcIkhlaWdodFwiOjAuMCxcIkJvcmRlclN0eWxlXCI6e1wiJGlkXCI6XCIxMjE1XCIsXCJMaW5lQ29sb3JcIjpudWxsLFwiTGluZVdlaWdodFwiOjAuMCxcIkxpbmVUeXBlXCI6MH19LFwiRGF0ZVN0eWxlXCI6e1wiJGlkXCI6XCIxMjE2XCIsXCJGb250U2V0dGluZ3NcIjp7XCIkaWRcIjpcIjEyMTdcIixcIkZvbnRTaXplXCI6MTEsXCJGb250TmFtZVwiOlwiQ2FsaWJyaVwiLFwiSXNCb2xkXCI6ZmFsc2UsXCJJc0l0YWxpY1wiOmZhbHNlLFwiSXNVbmRlcmxpbmVkXCI6ZmFsc2V9LFwiQXV0b1NpemVcIjowLFwiRm9yZWdyb3VuZFwiOntcIiRpZFwiOlwiMTIxOFwiLFwiQ29sb3JcIjp7XCIkaWRcIjpcIjEyMTl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MTIyMFwiLFwiVG9wXCI6MC4wLFwiTGVmdFwiOjAuMCxcIlJpZ2h0XCI6MC4wLFwiQm90dG9tXCI6MC4wfSxcIlBhZGRpbmdcIjp7XCIkaWRcIjpcIjEyMjFcIixcIlRvcFwiOjAuMCxcIkxlZnRcIjowLjAsXCJSaWdodFwiOjAuMCxcIkJvdHRvbVwiOjAuMH0sXCJCYWNrZ3JvdW5kXCI6e1wiJGlkXCI6XCIxMjIyXCIsXCJDb2xvclwiOntcIiRpZFwiOlwiMTIyM1wiLFwiQVwiOjAsXCJSXCI6MjU1LFwiR1wiOjI1NSxcIkJcIjoyNTV9fSxcIklzVmlzaWJsZVwiOnRydWUsXCJXaWR0aFwiOjAuMCxcIkhlaWdodFwiOjAuMCxcIkJvcmRlclN0eWxlXCI6e1wiJGlkXCI6XCIxMjI0XCIsXCJMaW5lQ29sb3JcIjpudWxsLFwiTGluZVdlaWdodFwiOjAuMCxcIkxpbmVUeXBlXCI6MH19LFwiRGF0ZUZvcm1hdFwiOntcIiRpZFwiOlwiMTIyN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1dLFwiSXNWaXNpYmxlXCI6dHJ1ZX1dLFwiSXNWaXNpYmxlXCI6dHJ1ZSxcIlNwYWNpbmdcIjo1fV0sXCJHcmlkbGluZVBhbmVsU3R5bGVcIjp7XCIkaWRcIjpcIjEyMjZcIixcIkdyaWRsaW5lU3R5bGVcIjp7XCIkaWRcIjpcIjEyMjdcIixcIkxpbmVDb2xvclwiOntcIiRpZFwiOlwiMTIyOFwiLFwiJHR5cGVcIjpcIk5MUkUuQ29tbW9uLkRvbS5Tb2xpZENvbG9yQnJ1c2gsIE5MUkUuQ29tbW9uXCIsXCJDb2xvclwiOntcIiRpZFwiOlwiMTIyOVwiLFwiQVwiOjM4LFwiUlwiOjAsXCJHXCI6MCxcIkJcIjowfX0sXCJMaW5lV2VpZ2h0XCI6MS4wLFwiTGluZVR5cGVcIjowfSxcIklzVmlzaWJsZVwiOnRydWV9LFwiQWN0aXZpdHlMaW5lUGFuZWxTdHlsZVwiOntcIiRpZFwiOlwiMTIzMFwiLFwiQWN0aXZpdHlMaW5lU3R5bGVcIjp7XCIkaWRcIjpcIjEyMzFcIixcIkxpbmVDb2xvclwiOntcIiRpZFwiOlwiMTIzMlwiLFwiJHR5cGVcIjpcIk5MUkUuQ29tbW9uLkRvbS5Tb2xpZENvbG9yQnJ1c2gsIE5MUkUuQ29tbW9uXCIsXCJDb2xvclwiOntcIiRpZFwiOlwiMTIzM1wiLFwiQVwiOjM4LFwiUlwiOjAsXCJHXCI6MCxcIkJcIjowfX0sXCJMaW5lV2VpZ2h0XCI6MS4wLFwiTGluZVR5cGVcIjowfSxcIklzVmlzaWJsZVwiOnRydWV9LFwiRGVmYXVsdERlcGVuZGVuY3lTdHlsZVwiOntcIiRpZFwiOlwiMTIzNFwiLFwiTGluZVN0eWxlXCI6e1wiJGlkXCI6XCIxMjM1XCIsXCJMaW5lQ29sb3JcIjp7XCIkaWRcIjpcIjEyMzZcIixcIiR0eXBlXCI6XCJOTFJFLkNvbW1vbi5Eb20uU29saWRDb2xvckJydXNoLCBOTFJFLkNvbW1vblwiLFwiQ29sb3JcIjp7XCIkaWRcIjpcIjEyMzdcIixcIkFcIjoyNTUsXCJSXCI6MCxcIkdcIjowLFwiQlwiOjB9fSxcIkxpbmVXZWlnaHRcIjoxLjAsXCJMaW5lVHlwZVwiOjB9LFwiRW5kQXJyb3doZWFkTGluZVN0eWxlXCI6e1wiJGlkXCI6XCIxMjM4XCIsXCJLaW5kXCI6MSxcIldpZHRoXCI6MSxcIkxlbmd0aFwiOjAsXCJQYXJlbnRTdHlsZVwiOm51bGx9LFwiQnJpbmdUb0Zyb250XCI6dHJ1ZSxcIklzVmlzaWJsZVwiOnRydWUsXCJSYWRpdXNcIjowLjB9LFwiQ3JpdGljYWxQYXRoU3R5bGVcIjp7XCIkaWRcIjpcIjEyMzlcIixcIkNyaXRpY2FsUGF0aFN0eWxlT3B0aW9uc1wiOjE1LFwiTGluZVN0eWxlXCI6e1wiJGlkXCI6XCIxMjQwXCIsXCJMaW5lQ29sb3JcIjp7XCIkaWRcIjpcIjEyNDFcIixcIiR0eXBlXCI6XCJOTFJFLkNvbW1vbi5Eb20uU29saWRDb2xvckJydXNoLCBOTFJFLkNvbW1vblwiLFwiQ29sb3JcIjp7XCIkaWRcIjpcIjEyNDJcIixcIkFcIjoyNTUsXCJSXCI6MjIyLFwiR1wiOjUwLFwiQlwiOjUwfX0sXCJMaW5lV2VpZ2h0XCI6MS4wLFwiTGluZVR5cGVcIjowfSxcIlRpdGxlRm9yZWdyb3VuZFwiOntcIiRpZFwiOlwiMTI0M1wiLFwiQ29sb3JcIjp7XCIkaWRcIjpcIjEyNDRcIixcIkFcIjoyNTUsXCJSXCI6MTc2LFwiR1wiOjE5LFwiQlwiOjI1fX0sXCJTaGFwZXNCYWNrZ3JvdW5kXCI6e1wiJGlkXCI6XCIxMjQ1XCIsXCJDb2xvclwiOntcIiRpZFwiOlwiMTI0NlwiLFwiQVwiOjI1NSxcIlJcIjoyNTMsXCJHXCI6MjAzLFwiQlwiOjIwOH19LFwiU2hhcGVzQm9yZGVyU3R5bGVcIjp7XCIkaWRcIjpcIjEyNDdcIixcIkxpbmVDb2xvclwiOntcIiRpZFwiOlwiMTI0OFwiLFwiJHR5cGVcIjpcIk5MUkUuQ29tbW9uLkRvbS5Tb2xpZENvbG9yQnJ1c2gsIE5MUkUuQ29tbW9uXCIsXCJDb2xvclwiOntcIiRpZFwiOlwiMTI0OVwiLFwiQVwiOjI1NSxcIlJcIjoyMjIsXCJHXCI6NTAsXCJCXCI6NTB9fSxcIkxpbmVXZWlnaHRcIjoxLjUsXCJMaW5lVHlwZVwiOjB9LFwiSXNWaXNpYmxlXCI6ZmFsc2V9LFwiUGFuZWxzU3BhY2luZ0RlZmluaXRpb25cIjp7XCIkaWRcIjpcIjEyNTBcIixcIlNwYWNpbmdBYm92ZVRpbWViYW5kXCI6MTYsXCJTcGFjaW5nQmVsb3dUaW1lYmFuZFwiOjE2LFwiU3BhY2luZ0Fib3ZlQmV0d2VlblN3aW1sYW5lc0FuZFRhc2tzXCI6MTYsXCJTcGFjaW5nQmVsb3dCZXR3ZWVuU3dpbWxhbmVzQW5kVGFza3NcIjoxNn19LFwiU2NhbGVcIjpudWxsLFwiU2NhbGVWMlwiOntcIiRpZFwiOlwiMTI1MVwiLFwiU3RhcnREYXRlXCI6XCIwMDAxLTAxLTAxVDAwOjAwOjAwXCIsXCJFbmREYXRlXCI6XCIwMDAxLTAxLTAxVDAwOjAwOjAwXCIsXCJBdXRvRGF0ZVJhbmdlXCI6dHJ1ZSxcIldvcmtpbmdEYXlzXCI6MzEsXCJUb2RheU1hcmtlclRleHRcIjpcIlRvZGF5XCIsXCJBdXRvU2NhbGVUeXBlXCI6ZmFsc2UsXCJUaW1lYmFuZFNjYWxlc1wiOntcIiRpZFwiOlwiMTI1MlwiLFwiVG9wU2NhbGVMYXllclwiOntcIiRpZFwiOlwiMTI1M1wiLFwiRm9ybWF0XCI6XCJNTU1cIixcIlR5cGVcIjo0fSxcIk1pZGRsZVNjYWxlTGF5ZXJcIjp7XCIkaWRcIjpcIjEyNTRcIixcIkZvcm1hdFwiOlwiTU1NXCIsXCJUeXBlXCI6M30sXCJCb3R0b21TY2FsZUxheWVyXCI6e1wiJGlkXCI6XCIxMjU1XCIsXCJGb3JtYXRcIjpcIk1NTVwiLFwiVHlwZVwiOjJ9fX0sXCJNaWxlc3RvbmVzXCI6W10sXCJUYXNrc1wiOltdLFwiU3dpbWxhbmVzXCI6bnVsbCxcIlN3aW1sYW5lc1YyXCI6W10sXCJEZXBlbmRlbmNpZXNcIjpbXSxcIkRlcGVuZGVuY3lTZXR0aW5nc1wiOntcIiRpZFwiOlwiMTI1NlwiLFwiRGVwZW5kZW5jeU1vZHVsZUVuYWJsZWRcIjp0cnVlLFwiU2NoZWR1bGluZ1NldHRpbmdzXCI6e1wiJGlkXCI6XCIxMjU3XCIsXCJEZXBlbmRlbmNpZXNTY2hlZHVsaW5nTW9kZVNldHRpbmdcIjoxLFwiRGVwZW5kZW5jaWVzUHJldmlvdXNTY2hlZHVsaW5nTW9kZVwiOjEsXCJPbkJyZWFraW5nRmxleGlibGVTY2hlZHVsaW5nTW9kZVNldHRpbmdcIjowLFwiT25CcmVha2luZ1N0cmljdFNjaGVkdWxpbmdNb2RlU2V0dGluZ1wiOjB9fSxcIlNldHRpbmdzXCI6e1wiJGlkXCI6XCIxMjU4XCIsXCJJbXBhT3B0aW9uc1wiOntcIiRpZFwiOlwiMTI1OVwiLFwiTGVmdFRvUmlnaHRcIjpmYWxzZSxcIlBheWxvYWRPcHRpb25zXCI6Mn19LFwiVGltZUNvbmZpZ3VyYXRpb25cIjp7XCIkaWRcIjpcIjEyNjBcIixcIlVzZVRpbWVcIjpmYWxzZSxcIldvcmtEYXlTdGFydFwiOlwiMDg6MDA6MDBcIixcIldvcmtEYXlFbmRcIjpcIjE3OjAwOjAwXCJ9fSIsIlJlY2VudENvbG9yc0NvbGxlY3Rpb24iOiJbXCIjRkYxQUFBNDJcIixcIiNGRkZGRkZGRlwiLFwiI0ZGMDAwMDAwXCJdIn0sIlNldHRpbmdzIjp7IiRpZCI6IjcxNiIsIkltcGFPcHRpb25zIjp7IiRpZCI6IjcxNyIsIkxlZnRUb1JpZ2h0IjpmYWxzZSwiUGF5bG9hZE9wdGlvbnMiOjJ9LCJVc2VDb21wcmVzc2lvbiI6ZmFsc2UsIkNvbXByZXNpb25QZXJjZW50YWdlIjo1MC4wLCJJbmFjdGl2ZUludGVydmFsV2lkdGhUaHJlc2hvbGQiOjMwLjAsIkluYWN0aXZlSW50ZXJ2YWxXaWR0aCI6MS4wLCJTcGxpdFRhc2tzIjpmYWxzZSwiVXNlQ2x1c3RlciI6ZmFsc2UsIkVwc2lsb24iOjUuMCwiTWluUG9pbnRzVG9Gb3JtQUNsdXN0ZXIiOjIsIkdlbmVyYXRlSW52aXNpYmxlU2hhcGVzIjpmYWxzZSwiU21hcnRUaW1lbGluZVRhc2tQZXJjZW50YWdlRml0IjpmYWxzZX0sIklzTmV3IjpmYWxzZSwiSW1wb3J0VHlwZSI6MCwiRmlsZVBhdGgiOm51bGwsIlRpbWVDb25maWd1cmF0aW9uIjp7IiRpZCI6IjcxOCIsIlVzZVRpbWUiOmZhbHNlLCJXb3JrRGF5U3RhcnQiOiIwMDowMDowMCIsIldvcmtEYXlFbmQiOiIyMzo1OTowMCJ9LCJMYXN0VXNlZFRlbXBsYXRlSWQiOiJlYzVmYWZhYi0zMThlLTQ2MTUtOTRhZS01YzE2Zjk4NTg3NTkiLCJGaXJzdFdlZWtPZlllYXIiOjAsIlBsYWNlTWlsZXN0b25lQXRUaGVCZWdpbm5pbmdPZlRoZURheSI6ZmFsc2UsIkRlcGVuZGVuY3lTY2hlZHVsaW5nU2V0dGluZ3MiOnsiJGlkIjoiNzE5IiwiRGVwZW5kZW5jaWVzU2NoZWR1bGluZ01vZGVTZXR0aW5nIjoiRmxleGlibGUiLCJEZXBlbmRlbmNpZXNQcmV2aW91c1NjaGVkdWxpbmdNb2RlIjoiRmxleGlibGUiLCJPbkJyZWFraW5nRmxleGlibGVTY2hlZHVsaW5nTW9kZVNldHRpbmciOiJBc2tFdmVyeXRpbWUiLCJPbkJyZWFraW5nU3RyaWN0U2NoZWR1bGluZ01vZGVTZXR0aW5nIjoiQXNrRXZlcnl0aW1lIn0sIkRlcGVuZGVuY3lNb2R1bGVFbmFibGVkIjp0cnVlLCJEZXBlbmRlbmNpZXMiOnsiX2RlcGVuZGVuY2llcyI6W119fQ=="/>
  <p:tag name="__MASTER" val="__part_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5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Yea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TIMEBANDAUTODATERANGE" val="False"/>
  <p:tag name="OTLTIMEBANDSTARTDATE" val="2023-11-30T00:00:00.0000000"/>
  <p:tag name="OTLTIMEBANDENDDATE" val="2025-03-01T23:59:00.0000000"/>
  <p:tag name="OTLLEFTENDCAPSMARGINLEFT" val="96"/>
  <p:tag name="OTLTIMEBANDRESERVEDLEFTAREAISSET" val="True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Quarter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TIMEBANDAUTODATERANGE" val="False"/>
  <p:tag name="OTLTIMEBANDSTARTDATE" val="2023-11-30T00:00:00.0000000"/>
  <p:tag name="OTLTIMEBANDENDDATE" val="2025-03-01T23:59:00.0000000"/>
  <p:tag name="OTLLEFTENDCAPSMARGINLEFT" val="96"/>
  <p:tag name="OTLTIMEBANDRESERVEDLEFTAREAISSET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Month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TIMEBANDFYSTARTMONTH" val="January"/>
  <p:tag name="OTLTIMEBANDSHOWFYLABEL" val="True"/>
  <p:tag name="OTLTIMEBANDUSESTARTINGOFTHEYEARFORFYNUMBERING" val="True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16"/>
  <p:tag name="OTLTIMEBANDSPACINGBELOW" val="16"/>
  <p:tag name="OTLTIMEBANDSPACINGABOVEFORSWLANDTASKS" val="16"/>
  <p:tag name="OTLTIMEBANDSPACINGBELOWFORSWLANDTASKS" val="16"/>
  <p:tag name="OTLTIMEBANDRESERVEDLEFTAREAWIDTH" val="76"/>
  <p:tag name="OTLTIMEBANDAUTODATERANGE" val="False"/>
  <p:tag name="OTLTIMEBANDSTARTDATE" val="2023-11-30T00:00:00.0000000"/>
  <p:tag name="OTLTIMEBANDENDDATE" val="2025-03-01T23:59:00.0000000"/>
  <p:tag name="OTLLEFTENDCAPSMARGINLEFT" val="96"/>
  <p:tag name="OTLTIMEBANDRESERVEDLEFTAREAISSET" val="True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5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5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"/>
  <p:tag name="OTLSHAPETHICKNESSTYPE" val="Thin"/>
  <p:tag name="OTLSTARTDATE" val="2024-03-31T00:00:00.0000000Z"/>
  <p:tag name="OTLENDDATE" val="2024-06-15T23:59:00.0000000Z"/>
  <p:tag name="OTLSPACING" val="3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HAPETHICKNESSTYPE" val="Thin"/>
  <p:tag name="OTLSPACING" val="3"/>
  <p:tag name="OTLSTARTDATE" val="2024-04-15T23:59:00.0000000Z"/>
  <p:tag name="OTLENDDATE" val="2024-06-15T23:59:00.0000000Z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3-31T23:59:00.0000000Z"/>
  <p:tag name="OTLENDDATE" val="2024-12-31T23:59:00.0000000Z"/>
  <p:tag name="OTLDURATIONFORMAT" val="day"/>
  <p:tag name="OTLSHAPETHICKNESSTYPE" val="Thin"/>
  <p:tag name="OTLSPACING" val="3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POSITIONONTASK" val="None"/>
  <p:tag name="OTLRELATEDTASKID" val="00000000-0000-0000-0000-000000000000"/>
  <p:tag name="OTLMTITLE" val="Part 107 Curriculum Complete"/>
  <p:tag name="OTLDATE" val="2024-12-31T23:59:00.000000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Drone Camp Execution"/>
  <p:tag name="OTLPOSITIONONTASK" val="None"/>
  <p:tag name="OTLRELATEDTASKID" val="00000000-0000-0000-0000-000000000000"/>
  <p:tag name="OTLDATE" val="2024-07-17T23:59:00.0000000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Visual Observer Execution"/>
  <p:tag name="OTLDATE" val="2024-09-15T23:59:00.0000000"/>
  <p:tag name="OTLPOSITIONONTASK" val="None"/>
  <p:tag name="OTLRELATEDTASKID" val="00000000-0000-0000-0000-00000000000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drone camp plan"/>
  <p:tag name="OTLDATE" val="2024-06-30T23:59:00.0000000"/>
  <p:tag name="OTLPOSITIONONTASK" val="None"/>
  <p:tag name="OTLRELATEDTASKID" val="00000000-0000-0000-0000-000000000000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MHA approval of VO training plan"/>
  <p:tag name="OTLDATE" val="2024-06-30T23:59:00.0000000"/>
  <p:tag name="OTLPOSITIONONTASK" val="None"/>
  <p:tag name="OTLRELATEDTASKID" val="00000000-0000-0000-0000-000000000000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inal Budget spend report  to DOT"/>
  <p:tag name="OTLPOSITIONONTASK" val="None"/>
  <p:tag name="OTLRELATEDTASKID" val="00000000-0000-0000-0000-000000000000"/>
  <p:tag name="OTLDATE" val="2025-02-15T23:59:00.0000000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Auto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4-16T23:59:00.0000000Z"/>
  <p:tag name="OTLENDDATE" val="2024-07-10T23:59:00.0000000Z"/>
  <p:tag name="OTLDURATIONFORMAT" val="day"/>
  <p:tag name="OTLSPACING" val="3"/>
  <p:tag name="OTLSHAPETHICKNESSTYPE" val="Thin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7-16T23:59:00.0000000Z"/>
  <p:tag name="OTLENDDATE" val="2024-10-10T23:59:00.0000000Z"/>
  <p:tag name="OTLDURATIONFORMAT" val="day"/>
  <p:tag name="OTLSPACING" val="3"/>
  <p:tag name="OTLSHAPETHICKNESSTYPE" val="Thin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10-16T23:59:00.0000000Z"/>
  <p:tag name="OTLENDDATE" val="2025-01-15T23:59:00.0000000Z"/>
  <p:tag name="OTLDURATIONFORMAT" val="day"/>
  <p:tag name="OTLSPACING" val="3"/>
  <p:tag name="OTLSHAPETHICKNESSTYPE" val="Thin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4-03-31T23:59:00.0000000Z"/>
  <p:tag name="OTLENDDATE" val="2025-01-01T23:59:00.0000000Z"/>
  <p:tag name="OTLDURATIONFORMAT" val="day"/>
  <p:tag name="OTLSPACING" val="3"/>
  <p:tag name="OTLSHAPETHICKNESSTYPE" val="Thi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Qtrly Report 1"/>
  <p:tag name="OTLDATE" val="2023-12-31T23:59:00.0000000"/>
  <p:tag name="OTLPOSITIONONTASK" val="None"/>
  <p:tag name="OTLRELATEDTASKID" val="00000000-0000-0000-0000-00000000000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Data Managment Plan"/>
  <p:tag name="OTLPOSITIONONTASK" val="None"/>
  <p:tag name="OTLRELATEDTASKID" val="00000000-0000-0000-0000-000000000000"/>
  <p:tag name="OTLDATE" val="2024-03-25T23:59:00.000000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Qtrly Report 2"/>
  <p:tag name="OTLDATE" val="2024-04-15T23:59:00.0000000"/>
  <p:tag name="OTLPOSITIONONTASK" val="None"/>
  <p:tag name="OTLRELATEDTASKID" val="00000000-0000-0000-0000-00000000000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Qtrly Report 3"/>
  <p:tag name="OTLDATE" val="2024-07-15T23:59:00.0000000"/>
  <p:tag name="OTLPOSITIONONTASK" val="None"/>
  <p:tag name="OTLRELATEDTASKID" val="00000000-0000-0000-0000-00000000000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Qtrly Report 4"/>
  <p:tag name="OTLPOSITIONONTASK" val="None"/>
  <p:tag name="OTLRELATEDTASKID" val="00000000-0000-0000-0000-000000000000"/>
  <p:tag name="OTLDATE" val="2024-10-15T23:59:00.000000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/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Final SMART Report"/>
  <p:tag name="OTLDATE" val="2025-02-01T23:59:00.0000000"/>
  <p:tag name="OTLPOSITIONONTASK" val="None"/>
  <p:tag name="OTLRELATEDTASKID" val="00000000-0000-0000-0000-00000000000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Auto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75ba19-772d-4d13-94f5-7dbbc4c4ecf9" xsi:nil="true"/>
    <lcf76f155ced4ddcb4097134ff3c332f xmlns="ccac55a5-58e7-4cfd-80ed-2691a1bce1d6">
      <Terms xmlns="http://schemas.microsoft.com/office/infopath/2007/PartnerControls"/>
    </lcf76f155ced4ddcb4097134ff3c332f>
    <ProgramManagmentTimeline xmlns="ccac55a5-58e7-4cfd-80ed-2691a1bce1d6" xsi:nil="true"/>
    <SharedWithUsers xmlns="2375ba19-772d-4d13-94f5-7dbbc4c4ecf9">
      <UserInfo>
        <DisplayName>Brandt, Amanda</DisplayName>
        <AccountId>70</AccountId>
        <AccountType/>
      </UserInfo>
      <UserInfo>
        <DisplayName>Keane, Scott</DisplayName>
        <AccountId>49</AccountId>
        <AccountType/>
      </UserInfo>
      <UserInfo>
        <DisplayName>Askelson, Mark</DisplayName>
        <AccountId>12</AccountId>
        <AccountType/>
      </UserInfo>
      <UserInfo>
        <DisplayName>Reeder, Zachary</DisplayName>
        <AccountId>67</AccountId>
        <AccountType/>
      </UserInfo>
      <UserInfo>
        <DisplayName>Flynn, David</DisplayName>
        <AccountId>22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595B36E21B1446BEF02EDF6A5CCE80" ma:contentTypeVersion="16" ma:contentTypeDescription="Create a new document." ma:contentTypeScope="" ma:versionID="cb3f038269a04c3b2e92b0c01195ebc2">
  <xsd:schema xmlns:xsd="http://www.w3.org/2001/XMLSchema" xmlns:xs="http://www.w3.org/2001/XMLSchema" xmlns:p="http://schemas.microsoft.com/office/2006/metadata/properties" xmlns:ns2="ccac55a5-58e7-4cfd-80ed-2691a1bce1d6" xmlns:ns3="2375ba19-772d-4d13-94f5-7dbbc4c4ecf9" targetNamespace="http://schemas.microsoft.com/office/2006/metadata/properties" ma:root="true" ma:fieldsID="4f0a95fd0c9091c32ffa05e97010d4ef" ns2:_="" ns3:_="">
    <xsd:import namespace="ccac55a5-58e7-4cfd-80ed-2691a1bce1d6"/>
    <xsd:import namespace="2375ba19-772d-4d13-94f5-7dbbc4c4ec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ProgramManagmentTimelin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ac55a5-58e7-4cfd-80ed-2691a1bce1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286ec34-a2ae-4ac6-b6b4-0b3167cce8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ogramManagmentTimeline" ma:index="21" nillable="true" ma:displayName="Program Managment Timeline" ma:format="Dropdown" ma:internalName="ProgramManagmentTimeline">
      <xsd:simpleType>
        <xsd:restriction base="dms:Text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75ba19-772d-4d13-94f5-7dbbc4c4ec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5060e82-c821-4056-90ef-600aab9d78e6}" ma:internalName="TaxCatchAll" ma:showField="CatchAllData" ma:web="2375ba19-772d-4d13-94f5-7dbbc4c4ec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885EDA-8D7D-4363-BD82-BCF1757C31E2}">
  <ds:schemaRefs>
    <ds:schemaRef ds:uri="http://schemas.microsoft.com/office/2006/metadata/properties"/>
    <ds:schemaRef ds:uri="http://schemas.microsoft.com/office/infopath/2007/PartnerControls"/>
    <ds:schemaRef ds:uri="2375ba19-772d-4d13-94f5-7dbbc4c4ecf9"/>
    <ds:schemaRef ds:uri="ccac55a5-58e7-4cfd-80ed-2691a1bce1d6"/>
  </ds:schemaRefs>
</ds:datastoreItem>
</file>

<file path=customXml/itemProps2.xml><?xml version="1.0" encoding="utf-8"?>
<ds:datastoreItem xmlns:ds="http://schemas.openxmlformats.org/officeDocument/2006/customXml" ds:itemID="{D713CF30-E386-4702-BCA1-24B0FBC20C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8D95AF-A0F6-486E-8543-54A04CCB915A}"/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470</Words>
  <Application>Microsoft Office PowerPoint</Application>
  <PresentationFormat>Widescreen</PresentationFormat>
  <Paragraphs>184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Office Theme</vt:lpstr>
      <vt:lpstr>MHA Nation SMART Grant Execution Timeline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Brandt</dc:creator>
  <cp:lastModifiedBy>Amanda Brandt</cp:lastModifiedBy>
  <cp:revision>366</cp:revision>
  <dcterms:created xsi:type="dcterms:W3CDTF">2024-03-31T17:04:40Z</dcterms:created>
  <dcterms:modified xsi:type="dcterms:W3CDTF">2024-04-13T04:21:57Z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0x010100C2595B36E21B1446BEF02EDF6A5CCE80</vt:lpwstr>
  </property>
  <property fmtid="{D5CDD505-2E9C-101B-9397-08002B2CF9AE}" pid="3" name="MediaServiceImageTags">
    <vt:lpwstr/>
  </property>
</Properties>
</file>